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28"/>
  </p:notesMasterIdLst>
  <p:sldIdLst>
    <p:sldId id="333" r:id="rId5"/>
    <p:sldId id="334" r:id="rId6"/>
    <p:sldId id="324" r:id="rId7"/>
    <p:sldId id="322" r:id="rId8"/>
    <p:sldId id="326" r:id="rId9"/>
    <p:sldId id="1501" r:id="rId10"/>
    <p:sldId id="1568" r:id="rId11"/>
    <p:sldId id="1570" r:id="rId12"/>
    <p:sldId id="1571" r:id="rId13"/>
    <p:sldId id="1578" r:id="rId14"/>
    <p:sldId id="1520" r:id="rId15"/>
    <p:sldId id="1576" r:id="rId16"/>
    <p:sldId id="1577" r:id="rId17"/>
    <p:sldId id="1572" r:id="rId18"/>
    <p:sldId id="1543" r:id="rId19"/>
    <p:sldId id="1573" r:id="rId20"/>
    <p:sldId id="1574" r:id="rId21"/>
    <p:sldId id="1544" r:id="rId22"/>
    <p:sldId id="320" r:id="rId23"/>
    <p:sldId id="1551" r:id="rId24"/>
    <p:sldId id="1567" r:id="rId25"/>
    <p:sldId id="1548" r:id="rId26"/>
    <p:sldId id="15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3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i Matiscik" initials="SM" lastIdx="57" clrIdx="0">
    <p:extLst>
      <p:ext uri="{19B8F6BF-5375-455C-9EA6-DF929625EA0E}">
        <p15:presenceInfo xmlns:p15="http://schemas.microsoft.com/office/powerpoint/2012/main" userId="S::shelli.matiscik@phishme.com::e397ea7c-d66d-48fb-81a9-bf34ab08512f" providerId="AD"/>
      </p:ext>
    </p:extLst>
  </p:cmAuthor>
  <p:cmAuthor id="2" name="Carolyn Merritt" initials="CM" lastIdx="3" clrIdx="1">
    <p:extLst>
      <p:ext uri="{19B8F6BF-5375-455C-9EA6-DF929625EA0E}">
        <p15:presenceInfo xmlns:p15="http://schemas.microsoft.com/office/powerpoint/2012/main" userId="S::carolyn.merritt@cofense.com::ad2025be-6890-457e-a3b9-3b627c825a52" providerId="AD"/>
      </p:ext>
    </p:extLst>
  </p:cmAuthor>
  <p:cmAuthor id="3" name="James Enloe" initials="JE" lastIdx="10" clrIdx="2">
    <p:extLst>
      <p:ext uri="{19B8F6BF-5375-455C-9EA6-DF929625EA0E}">
        <p15:presenceInfo xmlns:p15="http://schemas.microsoft.com/office/powerpoint/2012/main" userId="S::james.enloe@phishme.com::97a5f5de-0445-4e35-ba40-27864a9c6d43" providerId="AD"/>
      </p:ext>
    </p:extLst>
  </p:cmAuthor>
  <p:cmAuthor id="4" name="Andrew Egan" initials="AE" lastIdx="3" clrIdx="3">
    <p:extLst>
      <p:ext uri="{19B8F6BF-5375-455C-9EA6-DF929625EA0E}">
        <p15:presenceInfo xmlns:p15="http://schemas.microsoft.com/office/powerpoint/2012/main" userId="S::andrew.egan@cofense.com::6970ee54-870b-486a-878a-4a2156c4b082" providerId="AD"/>
      </p:ext>
    </p:extLst>
  </p:cmAuthor>
  <p:cmAuthor id="5" name="Kyle Marchel" initials="KM" lastIdx="2" clrIdx="4">
    <p:extLst>
      <p:ext uri="{19B8F6BF-5375-455C-9EA6-DF929625EA0E}">
        <p15:presenceInfo xmlns:p15="http://schemas.microsoft.com/office/powerpoint/2012/main" userId="S::kyle.marchel@phishme.com::1f79291e-ffa6-467c-bae4-a30983a65c56" providerId="AD"/>
      </p:ext>
    </p:extLst>
  </p:cmAuthor>
  <p:cmAuthor id="6" name="Dan Mitchell" initials="DM" lastIdx="28" clrIdx="5">
    <p:extLst>
      <p:ext uri="{19B8F6BF-5375-455C-9EA6-DF929625EA0E}">
        <p15:presenceInfo xmlns:p15="http://schemas.microsoft.com/office/powerpoint/2012/main" userId="S::Dan.Mitchell@phishme.com::b9a608bf-c96f-4972-92aa-64e9126f5ee8" providerId="AD"/>
      </p:ext>
    </p:extLst>
  </p:cmAuthor>
  <p:cmAuthor id="7" name="Amanda Veasman" initials="AV" lastIdx="21" clrIdx="6">
    <p:extLst>
      <p:ext uri="{19B8F6BF-5375-455C-9EA6-DF929625EA0E}">
        <p15:presenceInfo xmlns:p15="http://schemas.microsoft.com/office/powerpoint/2012/main" userId="S::amanda.clough@phishme.com::25ceee3d-3cfa-48b7-aaa0-38be9ceabcc0" providerId="AD"/>
      </p:ext>
    </p:extLst>
  </p:cmAuthor>
  <p:cmAuthor id="8" name="Zach Lewis" initials="ZL" lastIdx="36" clrIdx="7">
    <p:extLst>
      <p:ext uri="{19B8F6BF-5375-455C-9EA6-DF929625EA0E}">
        <p15:presenceInfo xmlns:p15="http://schemas.microsoft.com/office/powerpoint/2012/main" userId="S::zach.lewis@phishme.com::950ca095-e6aa-44ae-812e-08cdeb34dd9e" providerId="AD"/>
      </p:ext>
    </p:extLst>
  </p:cmAuthor>
  <p:cmAuthor id="9" name="Chris Sheppard" initials="CS" lastIdx="10" clrIdx="8">
    <p:extLst>
      <p:ext uri="{19B8F6BF-5375-455C-9EA6-DF929625EA0E}">
        <p15:presenceInfo xmlns:p15="http://schemas.microsoft.com/office/powerpoint/2012/main" userId="S::chris.sheppard@phishme.com::5f05d5a9-9f2d-4590-b411-f4cb009c2a26" providerId="AD"/>
      </p:ext>
    </p:extLst>
  </p:cmAuthor>
  <p:cmAuthor id="10" name="Damon Goodrum" initials="DG" lastIdx="10" clrIdx="9">
    <p:extLst>
      <p:ext uri="{19B8F6BF-5375-455C-9EA6-DF929625EA0E}">
        <p15:presenceInfo xmlns:p15="http://schemas.microsoft.com/office/powerpoint/2012/main" userId="S::damon.goodrum@phishme.com::8f9a0212-fa78-4053-bc38-1cf644698cd9" providerId="AD"/>
      </p:ext>
    </p:extLst>
  </p:cmAuthor>
  <p:cmAuthor id="11" name="Christian Johnson" initials="CJ" lastIdx="7" clrIdx="10">
    <p:extLst>
      <p:ext uri="{19B8F6BF-5375-455C-9EA6-DF929625EA0E}">
        <p15:presenceInfo xmlns:p15="http://schemas.microsoft.com/office/powerpoint/2012/main" userId="S::christian.johnson@phishme.com::be046445-e124-4379-8fa5-7c7590a33740" providerId="AD"/>
      </p:ext>
    </p:extLst>
  </p:cmAuthor>
  <p:cmAuthor id="12" name="Elizabeth Locke" initials="EL" lastIdx="1" clrIdx="11">
    <p:extLst>
      <p:ext uri="{19B8F6BF-5375-455C-9EA6-DF929625EA0E}">
        <p15:presenceInfo xmlns:p15="http://schemas.microsoft.com/office/powerpoint/2012/main" userId="S::Elizabeth.Locke@phishme.com::57ff25f9-ce83-4efc-abc4-a241096cab53" providerId="AD"/>
      </p:ext>
    </p:extLst>
  </p:cmAuthor>
  <p:cmAuthor id="13" name="Maddie King" initials="MK" lastIdx="1" clrIdx="12">
    <p:extLst>
      <p:ext uri="{19B8F6BF-5375-455C-9EA6-DF929625EA0E}">
        <p15:presenceInfo xmlns:p15="http://schemas.microsoft.com/office/powerpoint/2012/main" userId="S::maddie.king@cofense.com::c75c902c-e4a3-49a8-85e2-cacec97054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FF"/>
    <a:srgbClr val="577FA8"/>
    <a:srgbClr val="316EA5"/>
    <a:srgbClr val="E9BCB1"/>
    <a:srgbClr val="DB9281"/>
    <a:srgbClr val="D5816D"/>
    <a:srgbClr val="7E3524"/>
    <a:srgbClr val="461E14"/>
    <a:srgbClr val="321E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FBBAB-6C17-47B1-9738-79BF8C47755A}" v="31" dt="2023-06-02T15:03:36.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84" autoAdjust="0"/>
  </p:normalViewPr>
  <p:slideViewPr>
    <p:cSldViewPr snapToGrid="0">
      <p:cViewPr varScale="1">
        <p:scale>
          <a:sx n="46" d="100"/>
          <a:sy n="46" d="100"/>
        </p:scale>
        <p:origin x="1032" y="54"/>
      </p:cViewPr>
      <p:guideLst>
        <p:guide orient="horz" pos="480"/>
        <p:guide pos="38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Credential Phishing</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EFF3-42C4-841E-249E8219087B}"/>
              </c:ext>
            </c:extLst>
          </c:dPt>
          <c:dPt>
            <c:idx val="1"/>
            <c:bubble3D val="0"/>
            <c:spPr>
              <a:solidFill>
                <a:srgbClr val="102236"/>
              </a:solidFill>
              <a:ln w="19050">
                <a:solidFill>
                  <a:schemeClr val="lt1"/>
                </a:solidFill>
              </a:ln>
              <a:effectLst/>
            </c:spPr>
            <c:extLst>
              <c:ext xmlns:c16="http://schemas.microsoft.com/office/drawing/2014/chart" uri="{C3380CC4-5D6E-409C-BE32-E72D297353CC}">
                <c16:uniqueId val="{00000003-EFF3-42C4-841E-249E8219087B}"/>
              </c:ext>
            </c:extLst>
          </c:dPt>
          <c:cat>
            <c:strRef>
              <c:f>Sheet1!$A$2:$A$3</c:f>
              <c:strCache>
                <c:ptCount val="2"/>
                <c:pt idx="0">
                  <c:v>Allowed</c:v>
                </c:pt>
                <c:pt idx="1">
                  <c:v>Blocked</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EFF3-42C4-841E-249E8219087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Credential Phishing</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0841-41F6-BC85-4DAA49112D92}"/>
              </c:ext>
            </c:extLst>
          </c:dPt>
          <c:dPt>
            <c:idx val="1"/>
            <c:bubble3D val="0"/>
            <c:spPr>
              <a:solidFill>
                <a:srgbClr val="102236"/>
              </a:solidFill>
              <a:ln w="19050">
                <a:solidFill>
                  <a:schemeClr val="lt1"/>
                </a:solidFill>
              </a:ln>
              <a:effectLst/>
            </c:spPr>
            <c:extLst>
              <c:ext xmlns:c16="http://schemas.microsoft.com/office/drawing/2014/chart" uri="{C3380CC4-5D6E-409C-BE32-E72D297353CC}">
                <c16:uniqueId val="{00000003-0841-41F6-BC85-4DAA49112D92}"/>
              </c:ext>
            </c:extLst>
          </c:dPt>
          <c:cat>
            <c:strRef>
              <c:f>Sheet1!$A$2:$A$3</c:f>
              <c:strCache>
                <c:ptCount val="2"/>
                <c:pt idx="0">
                  <c:v>Allowed</c:v>
                </c:pt>
                <c:pt idx="1">
                  <c:v>Blocked</c:v>
                </c:pt>
              </c:strCache>
            </c:strRef>
          </c:cat>
          <c:val>
            <c:numRef>
              <c:f>Sheet1!$B$2:$B$3</c:f>
              <c:numCache>
                <c:formatCode>General</c:formatCode>
                <c:ptCount val="2"/>
                <c:pt idx="0">
                  <c:v>2</c:v>
                </c:pt>
                <c:pt idx="1">
                  <c:v>98</c:v>
                </c:pt>
              </c:numCache>
            </c:numRef>
          </c:val>
          <c:extLst>
            <c:ext xmlns:c16="http://schemas.microsoft.com/office/drawing/2014/chart" uri="{C3380CC4-5D6E-409C-BE32-E72D297353CC}">
              <c16:uniqueId val="{00000004-0841-41F6-BC85-4DAA49112D9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82570806100218E-2"/>
          <c:y val="1.8749998846579796E-2"/>
          <c:w val="0.97603485838779958"/>
          <c:h val="0.85157087527246089"/>
        </c:manualLayout>
      </c:layout>
      <c:barChart>
        <c:barDir val="col"/>
        <c:grouping val="percentStacked"/>
        <c:varyColors val="0"/>
        <c:ser>
          <c:idx val="0"/>
          <c:order val="0"/>
          <c:tx>
            <c:strRef>
              <c:f>Sheet1!$B$1</c:f>
              <c:strCache>
                <c:ptCount val="1"/>
                <c:pt idx="0">
                  <c:v>BEC</c:v>
                </c:pt>
              </c:strCache>
            </c:strRef>
          </c:tx>
          <c:spPr>
            <a:solidFill>
              <a:srgbClr val="10223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Cisco</c:v>
                </c:pt>
                <c:pt idx="1">
                  <c:v>Fortinet</c:v>
                </c:pt>
                <c:pt idx="2">
                  <c:v>Google</c:v>
                </c:pt>
                <c:pt idx="3">
                  <c:v>Mimecast</c:v>
                </c:pt>
                <c:pt idx="4">
                  <c:v>Microsoft</c:v>
                </c:pt>
                <c:pt idx="5">
                  <c:v>Proofpoint</c:v>
                </c:pt>
                <c:pt idx="6">
                  <c:v>Symantec</c:v>
                </c:pt>
              </c:strCache>
            </c:strRef>
          </c:cat>
          <c:val>
            <c:numRef>
              <c:f>Sheet1!$B$2:$B$8</c:f>
              <c:numCache>
                <c:formatCode>General</c:formatCode>
                <c:ptCount val="7"/>
                <c:pt idx="0">
                  <c:v>0.08</c:v>
                </c:pt>
                <c:pt idx="1">
                  <c:v>7.0000000000000007E-2</c:v>
                </c:pt>
                <c:pt idx="2">
                  <c:v>0.05</c:v>
                </c:pt>
                <c:pt idx="3">
                  <c:v>0.23</c:v>
                </c:pt>
                <c:pt idx="4">
                  <c:v>0.08</c:v>
                </c:pt>
                <c:pt idx="5">
                  <c:v>0.08</c:v>
                </c:pt>
                <c:pt idx="6">
                  <c:v>0.08</c:v>
                </c:pt>
              </c:numCache>
            </c:numRef>
          </c:val>
          <c:extLst>
            <c:ext xmlns:c16="http://schemas.microsoft.com/office/drawing/2014/chart" uri="{C3380CC4-5D6E-409C-BE32-E72D297353CC}">
              <c16:uniqueId val="{00000000-CB21-43B7-8A14-DCFAEFD33772}"/>
            </c:ext>
          </c:extLst>
        </c:ser>
        <c:ser>
          <c:idx val="1"/>
          <c:order val="1"/>
          <c:tx>
            <c:strRef>
              <c:f>Sheet1!$C$1</c:f>
              <c:strCache>
                <c:ptCount val="1"/>
                <c:pt idx="0">
                  <c:v>Credential Phishing</c:v>
                </c:pt>
              </c:strCache>
            </c:strRef>
          </c:tx>
          <c:spPr>
            <a:solidFill>
              <a:srgbClr val="637FA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Cisco</c:v>
                </c:pt>
                <c:pt idx="1">
                  <c:v>Fortinet</c:v>
                </c:pt>
                <c:pt idx="2">
                  <c:v>Google</c:v>
                </c:pt>
                <c:pt idx="3">
                  <c:v>Mimecast</c:v>
                </c:pt>
                <c:pt idx="4">
                  <c:v>Microsoft</c:v>
                </c:pt>
                <c:pt idx="5">
                  <c:v>Proofpoint</c:v>
                </c:pt>
                <c:pt idx="6">
                  <c:v>Symantec</c:v>
                </c:pt>
              </c:strCache>
            </c:strRef>
          </c:cat>
          <c:val>
            <c:numRef>
              <c:f>Sheet1!$C$2:$C$8</c:f>
              <c:numCache>
                <c:formatCode>General</c:formatCode>
                <c:ptCount val="7"/>
                <c:pt idx="0">
                  <c:v>0.6</c:v>
                </c:pt>
                <c:pt idx="1">
                  <c:v>0.7</c:v>
                </c:pt>
                <c:pt idx="2">
                  <c:v>0.63</c:v>
                </c:pt>
                <c:pt idx="3">
                  <c:v>0.6</c:v>
                </c:pt>
                <c:pt idx="4">
                  <c:v>0.64</c:v>
                </c:pt>
                <c:pt idx="5">
                  <c:v>0.56000000000000005</c:v>
                </c:pt>
                <c:pt idx="6">
                  <c:v>0.71</c:v>
                </c:pt>
              </c:numCache>
            </c:numRef>
          </c:val>
          <c:extLst>
            <c:ext xmlns:c16="http://schemas.microsoft.com/office/drawing/2014/chart" uri="{C3380CC4-5D6E-409C-BE32-E72D297353CC}">
              <c16:uniqueId val="{00000001-CB21-43B7-8A14-DCFAEFD33772}"/>
            </c:ext>
          </c:extLst>
        </c:ser>
        <c:ser>
          <c:idx val="2"/>
          <c:order val="2"/>
          <c:tx>
            <c:strRef>
              <c:f>Sheet1!$D$1</c:f>
              <c:strCache>
                <c:ptCount val="1"/>
                <c:pt idx="0">
                  <c:v>Malware</c:v>
                </c:pt>
              </c:strCache>
            </c:strRef>
          </c:tx>
          <c:spPr>
            <a:solidFill>
              <a:srgbClr val="9CACC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Cisco</c:v>
                </c:pt>
                <c:pt idx="1">
                  <c:v>Fortinet</c:v>
                </c:pt>
                <c:pt idx="2">
                  <c:v>Google</c:v>
                </c:pt>
                <c:pt idx="3">
                  <c:v>Mimecast</c:v>
                </c:pt>
                <c:pt idx="4">
                  <c:v>Microsoft</c:v>
                </c:pt>
                <c:pt idx="5">
                  <c:v>Proofpoint</c:v>
                </c:pt>
                <c:pt idx="6">
                  <c:v>Symantec</c:v>
                </c:pt>
              </c:strCache>
            </c:strRef>
          </c:cat>
          <c:val>
            <c:numRef>
              <c:f>Sheet1!$D$2:$D$8</c:f>
              <c:numCache>
                <c:formatCode>General</c:formatCode>
                <c:ptCount val="7"/>
                <c:pt idx="0">
                  <c:v>0.03</c:v>
                </c:pt>
                <c:pt idx="1">
                  <c:v>0.02</c:v>
                </c:pt>
                <c:pt idx="2">
                  <c:v>0.11</c:v>
                </c:pt>
                <c:pt idx="3">
                  <c:v>0.01</c:v>
                </c:pt>
                <c:pt idx="4">
                  <c:v>0.02</c:v>
                </c:pt>
                <c:pt idx="5">
                  <c:v>0.05</c:v>
                </c:pt>
                <c:pt idx="6">
                  <c:v>0.02</c:v>
                </c:pt>
              </c:numCache>
            </c:numRef>
          </c:val>
          <c:extLst>
            <c:ext xmlns:c16="http://schemas.microsoft.com/office/drawing/2014/chart" uri="{C3380CC4-5D6E-409C-BE32-E72D297353CC}">
              <c16:uniqueId val="{00000002-CB21-43B7-8A14-DCFAEFD33772}"/>
            </c:ext>
          </c:extLst>
        </c:ser>
        <c:ser>
          <c:idx val="3"/>
          <c:order val="3"/>
          <c:tx>
            <c:strRef>
              <c:f>Sheet1!$E$1</c:f>
              <c:strCache>
                <c:ptCount val="1"/>
                <c:pt idx="0">
                  <c:v>Threat Unavailable</c:v>
                </c:pt>
              </c:strCache>
            </c:strRef>
          </c:tx>
          <c:spPr>
            <a:solidFill>
              <a:srgbClr val="CF202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Cisco</c:v>
                </c:pt>
                <c:pt idx="1">
                  <c:v>Fortinet</c:v>
                </c:pt>
                <c:pt idx="2">
                  <c:v>Google</c:v>
                </c:pt>
                <c:pt idx="3">
                  <c:v>Mimecast</c:v>
                </c:pt>
                <c:pt idx="4">
                  <c:v>Microsoft</c:v>
                </c:pt>
                <c:pt idx="5">
                  <c:v>Proofpoint</c:v>
                </c:pt>
                <c:pt idx="6">
                  <c:v>Symantec</c:v>
                </c:pt>
              </c:strCache>
            </c:strRef>
          </c:cat>
          <c:val>
            <c:numRef>
              <c:f>Sheet1!$E$2:$E$8</c:f>
              <c:numCache>
                <c:formatCode>General</c:formatCode>
                <c:ptCount val="7"/>
                <c:pt idx="0">
                  <c:v>0.28999999999999998</c:v>
                </c:pt>
                <c:pt idx="1">
                  <c:v>0.21</c:v>
                </c:pt>
                <c:pt idx="2">
                  <c:v>0.21</c:v>
                </c:pt>
                <c:pt idx="3">
                  <c:v>0.16</c:v>
                </c:pt>
                <c:pt idx="4">
                  <c:v>0.26</c:v>
                </c:pt>
                <c:pt idx="5">
                  <c:v>0.31</c:v>
                </c:pt>
                <c:pt idx="6">
                  <c:v>0.19</c:v>
                </c:pt>
              </c:numCache>
            </c:numRef>
          </c:val>
          <c:extLst>
            <c:ext xmlns:c16="http://schemas.microsoft.com/office/drawing/2014/chart" uri="{C3380CC4-5D6E-409C-BE32-E72D297353CC}">
              <c16:uniqueId val="{00000005-CB21-43B7-8A14-DCFAEFD33772}"/>
            </c:ext>
          </c:extLst>
        </c:ser>
        <c:dLbls>
          <c:showLegendKey val="0"/>
          <c:showVal val="0"/>
          <c:showCatName val="0"/>
          <c:showSerName val="0"/>
          <c:showPercent val="0"/>
          <c:showBubbleSize val="0"/>
        </c:dLbls>
        <c:gapWidth val="45"/>
        <c:overlap val="100"/>
        <c:axId val="379250256"/>
        <c:axId val="379251216"/>
      </c:barChart>
      <c:catAx>
        <c:axId val="37925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79251216"/>
        <c:crosses val="autoZero"/>
        <c:auto val="1"/>
        <c:lblAlgn val="ctr"/>
        <c:lblOffset val="100"/>
        <c:noMultiLvlLbl val="0"/>
      </c:catAx>
      <c:valAx>
        <c:axId val="3792512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925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Sheet1!$A$3:$A$18</cx:f>
        <cx:lvl ptCount="16">
          <cx:pt idx="0">Credential Phishing</cx:pt>
          <cx:pt idx="1">Threat Unavailable</cx:pt>
          <cx:pt idx="2">Business Email Compromise</cx:pt>
          <cx:pt idx="3">Malware</cx:pt>
        </cx:lvl>
        <cx:lvl ptCount="0"/>
        <cx:lvl ptCount="0"/>
      </cx:strDim>
      <cx:numDim type="size">
        <cx:f>Sheet1!$B$3:$B$18</cx:f>
        <cx:lvl ptCount="16" formatCode="General">
          <cx:pt idx="0">0.60999999999999999</cx:pt>
          <cx:pt idx="1">0.26000000000000001</cx:pt>
          <cx:pt idx="2">0.10000000000000001</cx:pt>
          <cx:pt idx="3">0.029999999999999999</cx:pt>
        </cx:lvl>
      </cx:numDim>
    </cx:data>
  </cx:chartData>
  <cx:chart>
    <cx:plotArea>
      <cx:plotAreaRegion>
        <cx:series layoutId="treemap" uniqueId="{8C1BE065-5507-4C3D-8363-E2EFE85FAC0A}">
          <cx:tx>
            <cx:txData>
              <cx:f>Sheet1!$B$2</cx:f>
              <cx:v>Series1</cx:v>
            </cx:txData>
          </cx:tx>
          <cx:dataPt idx="0">
            <cx:spPr>
              <a:solidFill>
                <a:srgbClr val="CF202E"/>
              </a:solidFill>
            </cx:spPr>
          </cx:dataPt>
          <cx:dataPt idx="1">
            <cx:spPr>
              <a:solidFill>
                <a:srgbClr val="637FAC"/>
              </a:solidFill>
            </cx:spPr>
          </cx:dataPt>
          <cx:dataPt idx="2">
            <cx:spPr>
              <a:solidFill>
                <a:srgbClr val="102236"/>
              </a:solidFill>
            </cx:spPr>
          </cx:dataPt>
          <cx:dataPt idx="3">
            <cx:spPr>
              <a:solidFill>
                <a:srgbClr val="9CACC8"/>
              </a:solidFill>
            </cx:spPr>
          </cx:dataPt>
          <cx:dataLabels pos="inEnd">
            <cx:numFmt formatCode="0%" sourceLinked="0"/>
            <cx:txPr>
              <a:bodyPr spcFirstLastPara="1" vertOverflow="ellipsis" horzOverflow="overflow" wrap="square" lIns="0" tIns="0" rIns="0" bIns="0" anchor="ctr" anchorCtr="1"/>
              <a:lstStyle/>
              <a:p>
                <a:pPr algn="ctr" rtl="0">
                  <a:defRPr sz="1600"/>
                </a:pPr>
                <a:endParaRPr lang="en-US" sz="1600" b="0" i="0" u="none" strike="noStrike" baseline="0">
                  <a:solidFill>
                    <a:srgbClr val="FFFFFF"/>
                  </a:solidFill>
                  <a:latin typeface="Arial" panose="020B0604020202020204"/>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9DB0E-0453-49B9-9AF6-F2502A392621}"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88626-4A40-424D-851F-1D962273D840}" type="slidenum">
              <a:rPr lang="en-US" smtClean="0"/>
              <a:t>‹nr.›</a:t>
            </a:fld>
            <a:endParaRPr lang="en-US"/>
          </a:p>
        </p:txBody>
      </p:sp>
    </p:spTree>
    <p:extLst>
      <p:ext uri="{BB962C8B-B14F-4D97-AF65-F5344CB8AC3E}">
        <p14:creationId xmlns:p14="http://schemas.microsoft.com/office/powerpoint/2010/main" val="402953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Juergen - Welcome to this session where we’ll be looking at </a:t>
            </a:r>
            <a:r>
              <a:rPr lang="en-US" b="0" i="0">
                <a:solidFill>
                  <a:srgbClr val="000000"/>
                </a:solidFill>
                <a:effectLst/>
                <a:latin typeface="Calibri" panose="020F0502020204030204" pitchFamily="34" charset="0"/>
              </a:rPr>
              <a:t>how to balance the increased financial pressures combined with Skillset Shortages &amp; how to Maintain Email Security, whilst looking at an example of this in action.</a:t>
            </a:r>
            <a:endParaRPr lang="en-GB"/>
          </a:p>
        </p:txBody>
      </p:sp>
      <p:sp>
        <p:nvSpPr>
          <p:cNvPr id="4" name="Slide Number Placeholder 3"/>
          <p:cNvSpPr>
            <a:spLocks noGrp="1"/>
          </p:cNvSpPr>
          <p:nvPr>
            <p:ph type="sldNum" sz="quarter" idx="5"/>
          </p:nvPr>
        </p:nvSpPr>
        <p:spPr/>
        <p:txBody>
          <a:bodyPr/>
          <a:lstStyle/>
          <a:p>
            <a:fld id="{56288626-4A40-424D-851F-1D962273D840}" type="slidenum">
              <a:rPr lang="en-US" smtClean="0"/>
              <a:t>1</a:t>
            </a:fld>
            <a:endParaRPr lang="en-US"/>
          </a:p>
        </p:txBody>
      </p:sp>
    </p:spTree>
    <p:extLst>
      <p:ext uri="{BB962C8B-B14F-4D97-AF65-F5344CB8AC3E}">
        <p14:creationId xmlns:p14="http://schemas.microsoft.com/office/powerpoint/2010/main" val="90905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tactics attempt to trick the recipient to give up their credentials, often through a convincing login page.</a:t>
            </a:r>
          </a:p>
          <a:p>
            <a:r>
              <a:rPr lang="en-US" dirty="0"/>
              <a:t>While Multi-factor authentication is a great defense against phishing, it’s not infallible. Constant vigilance is still essential.</a:t>
            </a:r>
          </a:p>
        </p:txBody>
      </p:sp>
      <p:sp>
        <p:nvSpPr>
          <p:cNvPr id="4" name="Slide Number Placeholder 3"/>
          <p:cNvSpPr>
            <a:spLocks noGrp="1"/>
          </p:cNvSpPr>
          <p:nvPr>
            <p:ph type="sldNum" sz="quarter" idx="5"/>
          </p:nvPr>
        </p:nvSpPr>
        <p:spPr/>
        <p:txBody>
          <a:bodyPr/>
          <a:lstStyle/>
          <a:p>
            <a:fld id="{56288626-4A40-424D-851F-1D962273D840}" type="slidenum">
              <a:rPr lang="en-US" smtClean="0"/>
              <a:t>11</a:t>
            </a:fld>
            <a:endParaRPr lang="en-US"/>
          </a:p>
        </p:txBody>
      </p:sp>
    </p:spTree>
    <p:extLst>
      <p:ext uri="{BB962C8B-B14F-4D97-AF65-F5344CB8AC3E}">
        <p14:creationId xmlns:p14="http://schemas.microsoft.com/office/powerpoint/2010/main" val="55429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 Cofense Intelligence Strategic Analysis discovered how Threat Actors are using Man-in-the-middle servers to get access to session cookies, even when MFA is in use. </a:t>
            </a:r>
            <a:r>
              <a:rPr lang="en-GB" dirty="0">
                <a:effectLst/>
                <a:latin typeface="Arial" panose="020B0604020202020204" pitchFamily="34" charset="0"/>
              </a:rPr>
              <a:t>Once the attacker has the session cookie, he can use it to interact with the website as if he were the user. This session cookie allows him to bypass usernames, passwords, and even the multi-factor authentication steps. Using that session cookie, he will be granted all the access and permissions associated with that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12</a:t>
            </a:fld>
            <a:endParaRPr lang="en-US"/>
          </a:p>
        </p:txBody>
      </p:sp>
    </p:spTree>
    <p:extLst>
      <p:ext uri="{BB962C8B-B14F-4D97-AF65-F5344CB8AC3E}">
        <p14:creationId xmlns:p14="http://schemas.microsoft.com/office/powerpoint/2010/main" val="381153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Threat actors use increasingly sophisticated tactics to trick users into interacting with their emails. The malicious email is virtually indistinguishable from the legitimate one. Educating users what legitimate Microsoft emails look like and being cautious about unknown senders and domains is essential.</a:t>
            </a:r>
          </a:p>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13</a:t>
            </a:fld>
            <a:endParaRPr lang="en-US"/>
          </a:p>
        </p:txBody>
      </p:sp>
    </p:spTree>
    <p:extLst>
      <p:ext uri="{BB962C8B-B14F-4D97-AF65-F5344CB8AC3E}">
        <p14:creationId xmlns:p14="http://schemas.microsoft.com/office/powerpoint/2010/main" val="229040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a:cs typeface="Arial"/>
              </a:rPr>
              <a:t>Creating this valuable internal threat detection will help you to identify the threats missed, but its worth noting… this isn’t enough as it won’t stop the real threats getting into inboxes.</a:t>
            </a:r>
            <a:endParaRPr lang="en-US"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14</a:t>
            </a:fld>
            <a:endParaRPr lang="en-US"/>
          </a:p>
        </p:txBody>
      </p:sp>
    </p:spTree>
    <p:extLst>
      <p:ext uri="{BB962C8B-B14F-4D97-AF65-F5344CB8AC3E}">
        <p14:creationId xmlns:p14="http://schemas.microsoft.com/office/powerpoint/2010/main" val="154631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In a well educated organisation, about 20% of employees report an email each month. Think about your own organisation; does your security operations team have sufficient resources to handle that number of emails?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Reviewing suspicious emails directly in the abuse mailbox is laborious, time consuming and never-ending. Analysts hate doing it, particularly when most of the time those reported emails are not a threat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6288626-4A40-424D-851F-1D962273D840}" type="slidenum">
              <a:rPr lang="en-US" smtClean="0"/>
              <a:t>15</a:t>
            </a:fld>
            <a:endParaRPr lang="en-US"/>
          </a:p>
        </p:txBody>
      </p:sp>
    </p:spTree>
    <p:extLst>
      <p:ext uri="{BB962C8B-B14F-4D97-AF65-F5344CB8AC3E}">
        <p14:creationId xmlns:p14="http://schemas.microsoft.com/office/powerpoint/2010/main" val="138935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This is where the importance of leveraging crowdsourced intelligence comes in. By </a:t>
            </a:r>
            <a:r>
              <a:rPr lang="en-US" b="0" i="0" u="none" strike="noStrike" dirty="0" err="1">
                <a:solidFill>
                  <a:srgbClr val="000000"/>
                </a:solidFill>
                <a:effectLst/>
                <a:latin typeface="Calibri" panose="020F0502020204030204" pitchFamily="34" charset="0"/>
              </a:rPr>
              <a:t>utilising</a:t>
            </a:r>
            <a:r>
              <a:rPr lang="en-US" b="0" i="0" u="none" strike="noStrike" dirty="0">
                <a:solidFill>
                  <a:srgbClr val="000000"/>
                </a:solidFill>
                <a:effectLst/>
                <a:latin typeface="Calibri" panose="020F0502020204030204" pitchFamily="34" charset="0"/>
              </a:rPr>
              <a:t> crowdsourced intelligence you can access data you could only dream of obtaining from your own network, helping to not only understand the latest threats being seen in the wider market, but also increase the speed at which threats can be identified and remediated, and even automating this saving valuable resources and time! Cofense has built a global network of over 35 million threat reporters, and because of this there’s a significant chance we have already seen a threat before you report it. This means we can react instantly and auto-quarantine threats from every inbox in our network before employees can interact with them. The power of leveraging this crowdsourced intelligence allows our customers to remediate 4 times more email threats than those who manage it themselves.</a:t>
            </a:r>
            <a:r>
              <a:rPr lang="en-US" b="0" i="0" dirty="0">
                <a:solidFill>
                  <a:srgbClr val="000000"/>
                </a:solidFill>
                <a:effectLst/>
                <a:latin typeface="Calibri" panose="020F0502020204030204" pitchFamily="34" charset="0"/>
              </a:rPr>
              <a:t>​</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16</a:t>
            </a:fld>
            <a:endParaRPr lang="en-US"/>
          </a:p>
        </p:txBody>
      </p:sp>
    </p:spTree>
    <p:extLst>
      <p:ext uri="{BB962C8B-B14F-4D97-AF65-F5344CB8AC3E}">
        <p14:creationId xmlns:p14="http://schemas.microsoft.com/office/powerpoint/2010/main" val="57946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By combining this crowdsourced intelligence with machine learning you take your email security to the next step. Creating intelligent layers of defense that protect, detect and respond to email threats faster. Just look at this example of just what a difference utilizing these combinations of intelligence can have.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17</a:t>
            </a:fld>
            <a:endParaRPr lang="en-US"/>
          </a:p>
        </p:txBody>
      </p:sp>
    </p:spTree>
    <p:extLst>
      <p:ext uri="{BB962C8B-B14F-4D97-AF65-F5344CB8AC3E}">
        <p14:creationId xmlns:p14="http://schemas.microsoft.com/office/powerpoint/2010/main" val="280058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GB"/>
          </a:p>
        </p:txBody>
      </p:sp>
      <p:sp>
        <p:nvSpPr>
          <p:cNvPr id="4" name="Slide Number Placeholder 3"/>
          <p:cNvSpPr>
            <a:spLocks noGrp="1"/>
          </p:cNvSpPr>
          <p:nvPr>
            <p:ph type="sldNum" sz="quarter" idx="5"/>
          </p:nvPr>
        </p:nvSpPr>
        <p:spPr/>
        <p:txBody>
          <a:bodyPr/>
          <a:lstStyle/>
          <a:p>
            <a:fld id="{56288626-4A40-424D-851F-1D962273D840}" type="slidenum">
              <a:rPr lang="en-US" smtClean="0"/>
              <a:t>19</a:t>
            </a:fld>
            <a:endParaRPr lang="en-US"/>
          </a:p>
        </p:txBody>
      </p:sp>
    </p:spTree>
    <p:extLst>
      <p:ext uri="{BB962C8B-B14F-4D97-AF65-F5344CB8AC3E}">
        <p14:creationId xmlns:p14="http://schemas.microsoft.com/office/powerpoint/2010/main" val="3293258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20</a:t>
            </a:fld>
            <a:endParaRPr lang="en-US"/>
          </a:p>
        </p:txBody>
      </p:sp>
    </p:spTree>
    <p:extLst>
      <p:ext uri="{BB962C8B-B14F-4D97-AF65-F5344CB8AC3E}">
        <p14:creationId xmlns:p14="http://schemas.microsoft.com/office/powerpoint/2010/main" val="370621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Juergen</a:t>
            </a:r>
          </a:p>
        </p:txBody>
      </p:sp>
      <p:sp>
        <p:nvSpPr>
          <p:cNvPr id="4" name="Slide Number Placeholder 3"/>
          <p:cNvSpPr>
            <a:spLocks noGrp="1"/>
          </p:cNvSpPr>
          <p:nvPr>
            <p:ph type="sldNum" sz="quarter" idx="5"/>
          </p:nvPr>
        </p:nvSpPr>
        <p:spPr/>
        <p:txBody>
          <a:bodyPr/>
          <a:lstStyle/>
          <a:p>
            <a:fld id="{56288626-4A40-424D-851F-1D962273D840}" type="slidenum">
              <a:rPr lang="en-US" smtClean="0"/>
              <a:t>21</a:t>
            </a:fld>
            <a:endParaRPr lang="en-US"/>
          </a:p>
        </p:txBody>
      </p:sp>
    </p:spTree>
    <p:extLst>
      <p:ext uri="{BB962C8B-B14F-4D97-AF65-F5344CB8AC3E}">
        <p14:creationId xmlns:p14="http://schemas.microsoft.com/office/powerpoint/2010/main" val="193526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Industries such as finance, healthcare, infrastructure and local government are all key targets we know, but the reality is that no organisation is safe from email threats. When looking at the defence of organisations against the ever-evolving email threat landscape, you must accept two fundamental factors:</a:t>
            </a:r>
            <a:endParaRPr lang="en-US" dirty="0"/>
          </a:p>
          <a:p>
            <a:pPr marL="228600" indent="-228600">
              <a:buAutoNum type="arabicPeriod"/>
            </a:pPr>
            <a:r>
              <a:rPr lang="en-GB" dirty="0"/>
              <a:t>Despite advances in email security solutions such as artificial intelligence, threats still reach the inbox. Don’t forget that attackers have this technology at their disposal too and are continuously working on ways to get through.</a:t>
            </a:r>
            <a:endParaRPr lang="en-US" dirty="0"/>
          </a:p>
          <a:p>
            <a:pPr marL="228600" indent="-228600">
              <a:buAutoNum type="arabicPeriod"/>
              <a:defRPr/>
            </a:pPr>
            <a:r>
              <a:rPr lang="en-GB" dirty="0"/>
              <a:t>The second is that the best user awareness program in the world will not stop every user clicking on every threat, every time. </a:t>
            </a:r>
            <a:endParaRPr lang="en-US" dirty="0"/>
          </a:p>
          <a:p>
            <a:pPr marL="228600" indent="-228600">
              <a:buAutoNum type="arabicPeriod"/>
            </a:pPr>
            <a:endParaRPr lang="en-GB" dirty="0"/>
          </a:p>
          <a:p>
            <a:r>
              <a:rPr lang="en-GB" dirty="0"/>
              <a:t>Can you say with certainty, that your technical controls are stopping every email threat?</a:t>
            </a:r>
            <a:endParaRPr lang="en-US" dirty="0"/>
          </a:p>
          <a:p>
            <a:pPr marL="0" indent="0">
              <a:buNone/>
            </a:pPr>
            <a:r>
              <a:rPr lang="en-GB" dirty="0"/>
              <a:t>What visibility do you have over threats that are bypassing controls?</a:t>
            </a:r>
            <a:endParaRPr lang="en-US" dirty="0"/>
          </a:p>
          <a:p>
            <a:r>
              <a:rPr lang="en-GB" dirty="0"/>
              <a:t>How are you raising awareness of evolving email threats amongst your organisation?</a:t>
            </a:r>
            <a:endParaRPr lang="en-US" dirty="0"/>
          </a:p>
          <a:p>
            <a:pPr>
              <a:buNone/>
            </a:pPr>
            <a:endParaRPr lang="en-US" dirty="0"/>
          </a:p>
          <a:p>
            <a:r>
              <a:rPr lang="en-US" dirty="0"/>
              <a:t>Over 90% of cyber security attacks happen via email phishing.  That’s a staggering statistic.  Business Email Compromise, Credential Phishing and Ransomware continue to dominate headlines around the world, with big brands making the news for security breaches on a growingly regular basis.</a:t>
            </a:r>
          </a:p>
          <a:p>
            <a:pPr>
              <a:buFontTx/>
              <a:buNone/>
            </a:pPr>
            <a:endParaRPr lang="en-GB" dirty="0">
              <a:cs typeface="Calibri"/>
            </a:endParaRPr>
          </a:p>
          <a:p>
            <a:pPr marL="0" indent="0">
              <a:buFontTx/>
              <a:buNone/>
            </a:pPr>
            <a:endParaRPr lang="en-US">
              <a:cs typeface="Calibri"/>
            </a:endParaRPr>
          </a:p>
          <a:p>
            <a:pPr marL="171450" indent="-171450">
              <a:buFontTx/>
              <a:buChar char="-"/>
            </a:pPr>
            <a:endParaRPr lang="en-US"/>
          </a:p>
          <a:p>
            <a:endParaRPr lang="en-GB"/>
          </a:p>
          <a:p>
            <a:endParaRPr lang="en-GB"/>
          </a:p>
        </p:txBody>
      </p:sp>
      <p:sp>
        <p:nvSpPr>
          <p:cNvPr id="4" name="Slide Number Placeholder 3"/>
          <p:cNvSpPr>
            <a:spLocks noGrp="1"/>
          </p:cNvSpPr>
          <p:nvPr>
            <p:ph type="sldNum" sz="quarter" idx="5"/>
          </p:nvPr>
        </p:nvSpPr>
        <p:spPr/>
        <p:txBody>
          <a:bodyPr/>
          <a:lstStyle/>
          <a:p>
            <a:fld id="{56288626-4A40-424D-851F-1D962273D840}" type="slidenum">
              <a:rPr lang="en-US" smtClean="0"/>
              <a:t>2</a:t>
            </a:fld>
            <a:endParaRPr lang="en-US"/>
          </a:p>
        </p:txBody>
      </p:sp>
    </p:spTree>
    <p:extLst>
      <p:ext uri="{BB962C8B-B14F-4D97-AF65-F5344CB8AC3E}">
        <p14:creationId xmlns:p14="http://schemas.microsoft.com/office/powerpoint/2010/main" val="3471972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Heather to pose questions, Juergen to direct or answer</a:t>
            </a:r>
          </a:p>
        </p:txBody>
      </p:sp>
      <p:sp>
        <p:nvSpPr>
          <p:cNvPr id="4" name="Slide Number Placeholder 3"/>
          <p:cNvSpPr>
            <a:spLocks noGrp="1"/>
          </p:cNvSpPr>
          <p:nvPr>
            <p:ph type="sldNum" sz="quarter" idx="5"/>
          </p:nvPr>
        </p:nvSpPr>
        <p:spPr/>
        <p:txBody>
          <a:bodyPr/>
          <a:lstStyle/>
          <a:p>
            <a:fld id="{56288626-4A40-424D-851F-1D962273D840}" type="slidenum">
              <a:rPr lang="en-US" smtClean="0"/>
              <a:t>22</a:t>
            </a:fld>
            <a:endParaRPr lang="en-US"/>
          </a:p>
        </p:txBody>
      </p:sp>
    </p:spTree>
    <p:extLst>
      <p:ext uri="{BB962C8B-B14F-4D97-AF65-F5344CB8AC3E}">
        <p14:creationId xmlns:p14="http://schemas.microsoft.com/office/powerpoint/2010/main" val="207558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Heather to close</a:t>
            </a:r>
          </a:p>
        </p:txBody>
      </p:sp>
      <p:sp>
        <p:nvSpPr>
          <p:cNvPr id="4" name="Slide Number Placeholder 3"/>
          <p:cNvSpPr>
            <a:spLocks noGrp="1"/>
          </p:cNvSpPr>
          <p:nvPr>
            <p:ph type="sldNum" sz="quarter" idx="5"/>
          </p:nvPr>
        </p:nvSpPr>
        <p:spPr/>
        <p:txBody>
          <a:bodyPr/>
          <a:lstStyle/>
          <a:p>
            <a:fld id="{56288626-4A40-424D-851F-1D962273D840}" type="slidenum">
              <a:rPr lang="en-US" smtClean="0"/>
              <a:t>23</a:t>
            </a:fld>
            <a:endParaRPr lang="en-US"/>
          </a:p>
        </p:txBody>
      </p:sp>
    </p:spTree>
    <p:extLst>
      <p:ext uri="{BB962C8B-B14F-4D97-AF65-F5344CB8AC3E}">
        <p14:creationId xmlns:p14="http://schemas.microsoft.com/office/powerpoint/2010/main" val="288969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Threat actors are continually innovating </a:t>
            </a:r>
            <a:r>
              <a:rPr lang="en-GB" dirty="0"/>
              <a:t>to deliver malicious emails to your inbox. </a:t>
            </a:r>
            <a:r>
              <a:rPr lang="en-US" dirty="0"/>
              <a:t>You may see your people as being a weakest link and rely on security technology, but don’t forget that attackers have this technology at their disposal too and are always innovating ways to get through.  </a:t>
            </a:r>
          </a:p>
          <a:p>
            <a:pPr>
              <a:defRPr/>
            </a:pPr>
            <a:r>
              <a:rPr lang="en-GB" dirty="0"/>
              <a:t>We have seen a significant shift over the last couple of years away from malicious attachments towards malicious links. It’s no surprise given these figures; when it’s no longer effective they change tactics. Emails containing malicious links – or no links at all – are much more likely to make it to the inbox undetected by email security controls.</a:t>
            </a:r>
          </a:p>
          <a:p>
            <a:pPr marL="0" marR="0" lvl="0" indent="0" algn="l" defTabSz="914400">
              <a:lnSpc>
                <a:spcPct val="100000"/>
              </a:lnSpc>
              <a:spcBef>
                <a:spcPts val="0"/>
              </a:spcBef>
              <a:spcAft>
                <a:spcPts val="0"/>
              </a:spcAft>
              <a:buClrTx/>
              <a:buSzTx/>
              <a:buFontTx/>
              <a:buNone/>
              <a:tabLst/>
              <a:defRPr/>
            </a:pPr>
            <a:endParaRPr lang="en-GB">
              <a:cs typeface="Calibri"/>
            </a:endParaRPr>
          </a:p>
        </p:txBody>
      </p:sp>
      <p:sp>
        <p:nvSpPr>
          <p:cNvPr id="4" name="Slide Number Placeholder 3"/>
          <p:cNvSpPr>
            <a:spLocks noGrp="1"/>
          </p:cNvSpPr>
          <p:nvPr>
            <p:ph type="sldNum" sz="quarter" idx="5"/>
          </p:nvPr>
        </p:nvSpPr>
        <p:spPr/>
        <p:txBody>
          <a:bodyPr/>
          <a:lstStyle/>
          <a:p>
            <a:fld id="{56288626-4A40-424D-851F-1D962273D840}" type="slidenum">
              <a:rPr lang="en-US" smtClean="0"/>
              <a:t>3</a:t>
            </a:fld>
            <a:endParaRPr lang="en-US"/>
          </a:p>
        </p:txBody>
      </p:sp>
    </p:spTree>
    <p:extLst>
      <p:ext uri="{BB962C8B-B14F-4D97-AF65-F5344CB8AC3E}">
        <p14:creationId xmlns:p14="http://schemas.microsoft.com/office/powerpoint/2010/main" val="421952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Our </a:t>
            </a:r>
            <a:r>
              <a:rPr lang="en-US" dirty="0" err="1"/>
              <a:t>Cofense</a:t>
            </a:r>
            <a:r>
              <a:rPr lang="en-US" dirty="0"/>
              <a:t> Intelligence monitors and reports on the latest phishing threats, and 100% of the phish </a:t>
            </a:r>
            <a:r>
              <a:rPr lang="en-US" dirty="0" err="1"/>
              <a:t>Cofense</a:t>
            </a:r>
            <a:r>
              <a:rPr lang="en-US" dirty="0"/>
              <a:t> analyses are reported by end users, none of them of which were stopped by their secure email gateways (SEGs).</a:t>
            </a:r>
          </a:p>
          <a:p>
            <a:pPr marL="0" marR="0" lvl="0" indent="0" algn="l" defTabSz="914400">
              <a:lnSpc>
                <a:spcPct val="100000"/>
              </a:lnSpc>
              <a:spcBef>
                <a:spcPts val="0"/>
              </a:spcBef>
              <a:spcAft>
                <a:spcPts val="0"/>
              </a:spcAft>
              <a:buNone/>
              <a:tabLst/>
              <a:defRPr/>
            </a:pPr>
            <a:endParaRPr lang="en-US" dirty="0"/>
          </a:p>
          <a:p>
            <a:pPr marL="0" marR="0" lvl="0" indent="0" algn="l" defTabSz="914400">
              <a:lnSpc>
                <a:spcPct val="100000"/>
              </a:lnSpc>
              <a:spcBef>
                <a:spcPts val="0"/>
              </a:spcBef>
              <a:spcAft>
                <a:spcPts val="0"/>
              </a:spcAft>
              <a:buNone/>
              <a:tabLst/>
              <a:defRPr/>
            </a:pPr>
            <a:r>
              <a:rPr lang="en-US" dirty="0"/>
              <a:t>Our latest report showed some staggering results.</a:t>
            </a:r>
          </a:p>
          <a:p>
            <a:pPr marL="0" marR="0" lvl="0" indent="0" algn="l" defTabSz="914400">
              <a:lnSpc>
                <a:spcPct val="100000"/>
              </a:lnSpc>
              <a:spcBef>
                <a:spcPts val="0"/>
              </a:spcBef>
              <a:spcAft>
                <a:spcPts val="0"/>
              </a:spcAft>
              <a:buNone/>
              <a:tabLst/>
              <a:defRPr/>
            </a:pPr>
            <a:endParaRPr lang="en-US" dirty="0"/>
          </a:p>
          <a:p>
            <a:pPr>
              <a:defRPr/>
            </a:pPr>
            <a:r>
              <a:rPr lang="en-US" dirty="0"/>
              <a:t>Over the last couple of years, </a:t>
            </a:r>
            <a:r>
              <a:rPr lang="en-US" dirty="0" err="1"/>
              <a:t>Cofense</a:t>
            </a:r>
            <a:r>
              <a:rPr lang="en-US" dirty="0"/>
              <a:t> has observed a significant shift in tactics as threat actors have moved away from attachment-based malware towards credential phishing. Business email compromise emails contain no payload; threat actors employ social engineering and exec spoofing to trick recipients into transferring funds or revealing sensitive information. Only 3% of the malicious emails reported to us by our customers was delivered malware. </a:t>
            </a:r>
          </a:p>
          <a:p>
            <a:pPr marL="0" marR="0" lvl="0" indent="0" algn="l" defTabSz="914400">
              <a:lnSpc>
                <a:spcPct val="100000"/>
              </a:lnSpc>
              <a:spcBef>
                <a:spcPts val="0"/>
              </a:spcBef>
              <a:spcAft>
                <a:spcPts val="0"/>
              </a:spcAft>
              <a:buNone/>
              <a:tabLst/>
              <a:defRPr/>
            </a:pPr>
            <a:endParaRPr lang="en-US" dirty="0"/>
          </a:p>
          <a:p>
            <a:pPr>
              <a:defRPr/>
            </a:pPr>
            <a:r>
              <a:rPr lang="en-US" dirty="0"/>
              <a:t>80% of emails analyzed contained a malicious link, but as the life can be very short, sometimes measured in just a few hours, it may no longer even be active by the time the email is reported to us. This shows the importance in being able to act fast with the threats that get through.</a:t>
            </a:r>
          </a:p>
          <a:p>
            <a:pPr marL="0" marR="0" lvl="0" indent="0" algn="l" defTabSz="914400">
              <a:lnSpc>
                <a:spcPct val="100000"/>
              </a:lnSpc>
              <a:spcBef>
                <a:spcPts val="0"/>
              </a:spcBef>
              <a:spcAft>
                <a:spcPts val="0"/>
              </a:spcAft>
              <a:buNone/>
              <a:tabLst/>
              <a:defRPr/>
            </a:pPr>
            <a:endParaRPr lang="en-GB" dirty="0"/>
          </a:p>
          <a:p>
            <a:endParaRPr lang="en-US" dirty="0">
              <a:solidFill>
                <a:srgbClr val="0F2538"/>
              </a:solidFill>
              <a:cs typeface="Calibri"/>
            </a:endParaRPr>
          </a:p>
        </p:txBody>
      </p:sp>
      <p:sp>
        <p:nvSpPr>
          <p:cNvPr id="4" name="Slide Number Placeholder 3"/>
          <p:cNvSpPr>
            <a:spLocks noGrp="1"/>
          </p:cNvSpPr>
          <p:nvPr>
            <p:ph type="sldNum" sz="quarter" idx="5"/>
          </p:nvPr>
        </p:nvSpPr>
        <p:spPr/>
        <p:txBody>
          <a:bodyPr/>
          <a:lstStyle/>
          <a:p>
            <a:fld id="{56288626-4A40-424D-851F-1D962273D840}" type="slidenum">
              <a:rPr lang="en-US" smtClean="0"/>
              <a:t>4</a:t>
            </a:fld>
            <a:endParaRPr lang="en-US"/>
          </a:p>
        </p:txBody>
      </p:sp>
    </p:spTree>
    <p:extLst>
      <p:ext uri="{BB962C8B-B14F-4D97-AF65-F5344CB8AC3E}">
        <p14:creationId xmlns:p14="http://schemas.microsoft.com/office/powerpoint/2010/main" val="428101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6288626-4A40-424D-851F-1D962273D840}" type="slidenum">
              <a:rPr lang="en-US" smtClean="0"/>
              <a:t>5</a:t>
            </a:fld>
            <a:endParaRPr lang="en-US"/>
          </a:p>
        </p:txBody>
      </p:sp>
    </p:spTree>
    <p:extLst>
      <p:ext uri="{BB962C8B-B14F-4D97-AF65-F5344CB8AC3E}">
        <p14:creationId xmlns:p14="http://schemas.microsoft.com/office/powerpoint/2010/main" val="348188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I’ll leave you with one last thought, the phishing attack surface is both technical and human. Since no technology or automation is ever likely to be 100% effective against phishing, we need to turn humans targets into defenders to act as the last line of defence – deploying an adaptive and layered defence. </a:t>
            </a:r>
          </a:p>
        </p:txBody>
      </p:sp>
      <p:sp>
        <p:nvSpPr>
          <p:cNvPr id="4" name="Slide Number Placeholder 3"/>
          <p:cNvSpPr>
            <a:spLocks noGrp="1"/>
          </p:cNvSpPr>
          <p:nvPr>
            <p:ph type="sldNum" sz="quarter" idx="5"/>
          </p:nvPr>
        </p:nvSpPr>
        <p:spPr/>
        <p:txBody>
          <a:bodyPr/>
          <a:lstStyle/>
          <a:p>
            <a:fld id="{6DA4F858-0F2D-46EC-98C7-DDA22B6203C8}" type="slidenum">
              <a:rPr lang="en-US" smtClean="0"/>
              <a:t>6</a:t>
            </a:fld>
            <a:endParaRPr lang="en-US"/>
          </a:p>
        </p:txBody>
      </p:sp>
    </p:spTree>
    <p:extLst>
      <p:ext uri="{BB962C8B-B14F-4D97-AF65-F5344CB8AC3E}">
        <p14:creationId xmlns:p14="http://schemas.microsoft.com/office/powerpoint/2010/main" val="337353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a:cs typeface="Arial"/>
              </a:rPr>
              <a:t>Your employees are a valuable last line of defense and can contribute to you gaining visibility of the threats technology missed. It only takes one, and this is the importance of training regularly, but most importantly on live and current threats, and then enabling them with the tools to effectively report those identified. </a:t>
            </a:r>
            <a:endParaRPr lang="en-US"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8</a:t>
            </a:fld>
            <a:endParaRPr lang="en-US"/>
          </a:p>
        </p:txBody>
      </p:sp>
    </p:spTree>
    <p:extLst>
      <p:ext uri="{BB962C8B-B14F-4D97-AF65-F5344CB8AC3E}">
        <p14:creationId xmlns:p14="http://schemas.microsoft.com/office/powerpoint/2010/main" val="277096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Threat actors use increasingly sophisticated tactics to trick users into interacting with their emails. The malicious email is virtually indistinguishable from the legitimate one. Educating users what legitimate Microsoft emails look like and being cautious about unknown senders and domains is essential.</a:t>
            </a:r>
          </a:p>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9</a:t>
            </a:fld>
            <a:endParaRPr lang="en-US"/>
          </a:p>
        </p:txBody>
      </p:sp>
    </p:spTree>
    <p:extLst>
      <p:ext uri="{BB962C8B-B14F-4D97-AF65-F5344CB8AC3E}">
        <p14:creationId xmlns:p14="http://schemas.microsoft.com/office/powerpoint/2010/main" val="228897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Threat actors use increasingly sophisticated tactics to trick users into interacting with their emails. The malicious email is virtually indistinguishable from the legitimate one. Educating users what legitimate Microsoft emails look like and being cautious about unknown senders and domains is essential.</a:t>
            </a:r>
          </a:p>
          <a:p>
            <a:endParaRPr lang="en-GB" dirty="0"/>
          </a:p>
        </p:txBody>
      </p:sp>
      <p:sp>
        <p:nvSpPr>
          <p:cNvPr id="4" name="Slide Number Placeholder 3"/>
          <p:cNvSpPr>
            <a:spLocks noGrp="1"/>
          </p:cNvSpPr>
          <p:nvPr>
            <p:ph type="sldNum" sz="quarter" idx="5"/>
          </p:nvPr>
        </p:nvSpPr>
        <p:spPr/>
        <p:txBody>
          <a:bodyPr/>
          <a:lstStyle/>
          <a:p>
            <a:fld id="{56288626-4A40-424D-851F-1D962273D840}" type="slidenum">
              <a:rPr lang="en-US" smtClean="0"/>
              <a:t>10</a:t>
            </a:fld>
            <a:endParaRPr lang="en-US"/>
          </a:p>
        </p:txBody>
      </p:sp>
    </p:spTree>
    <p:extLst>
      <p:ext uri="{BB962C8B-B14F-4D97-AF65-F5344CB8AC3E}">
        <p14:creationId xmlns:p14="http://schemas.microsoft.com/office/powerpoint/2010/main" val="264657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3F98C3FF-FBDB-1E4C-98D7-F7E614A14294}"/>
              </a:ext>
            </a:extLst>
          </p:cNvPr>
          <p:cNvSpPr>
            <a:spLocks noGrp="1"/>
          </p:cNvSpPr>
          <p:nvPr>
            <p:ph type="body" sz="quarter" idx="11" hasCustomPrompt="1"/>
          </p:nvPr>
        </p:nvSpPr>
        <p:spPr>
          <a:xfrm>
            <a:off x="-7375" y="2815937"/>
            <a:ext cx="12192000" cy="768926"/>
          </a:xfrm>
          <a:prstGeom prst="rect">
            <a:avLst/>
          </a:prstGeom>
        </p:spPr>
        <p:txBody>
          <a:bodyPr>
            <a:noAutofit/>
          </a:bodyPr>
          <a:lstStyle>
            <a:lvl1pPr marL="0" indent="0" algn="ctr">
              <a:lnSpc>
                <a:spcPct val="100000"/>
              </a:lnSpc>
              <a:spcBef>
                <a:spcPts val="0"/>
              </a:spcBef>
              <a:buNone/>
              <a:defRPr sz="5400" b="1" i="0">
                <a:solidFill>
                  <a:schemeClr val="bg1"/>
                </a:solidFill>
                <a:latin typeface="Arial" panose="020B0604020202020204" pitchFamily="34" charset="0"/>
                <a:cs typeface="Arial" panose="020B0604020202020204" pitchFamily="34" charset="0"/>
              </a:defRPr>
            </a:lvl1pPr>
          </a:lstStyle>
          <a:p>
            <a:pPr lvl="0"/>
            <a:r>
              <a:rPr lang="en-US"/>
              <a:t>PRESENTATION TITLE 1</a:t>
            </a:r>
          </a:p>
        </p:txBody>
      </p:sp>
      <p:sp>
        <p:nvSpPr>
          <p:cNvPr id="6" name="Text Placeholder 15">
            <a:extLst>
              <a:ext uri="{FF2B5EF4-FFF2-40B4-BE49-F238E27FC236}">
                <a16:creationId xmlns:a16="http://schemas.microsoft.com/office/drawing/2014/main" id="{A4A35F25-0C79-AC49-AE37-1F78E18FF9FA}"/>
              </a:ext>
            </a:extLst>
          </p:cNvPr>
          <p:cNvSpPr>
            <a:spLocks noGrp="1"/>
          </p:cNvSpPr>
          <p:nvPr>
            <p:ph type="body" sz="quarter" idx="12" hasCustomPrompt="1"/>
          </p:nvPr>
        </p:nvSpPr>
        <p:spPr>
          <a:xfrm>
            <a:off x="-7375" y="3584863"/>
            <a:ext cx="12192000" cy="768926"/>
          </a:xfrm>
          <a:prstGeom prst="rect">
            <a:avLst/>
          </a:prstGeom>
        </p:spPr>
        <p:txBody>
          <a:bodyPr>
            <a:noAutofit/>
          </a:bodyPr>
          <a:lstStyle>
            <a:lvl1pPr marL="0" indent="0" algn="ctr">
              <a:lnSpc>
                <a:spcPct val="100000"/>
              </a:lnSpc>
              <a:spcBef>
                <a:spcPts val="0"/>
              </a:spcBef>
              <a:buNone/>
              <a:defRPr sz="4400" b="0" i="0">
                <a:solidFill>
                  <a:srgbClr val="CD202C"/>
                </a:solidFill>
                <a:latin typeface="Arial" panose="020B0604020202020204" pitchFamily="34" charset="0"/>
                <a:cs typeface="Arial" panose="020B0604020202020204" pitchFamily="34" charset="0"/>
              </a:defRPr>
            </a:lvl1pPr>
          </a:lstStyle>
          <a:p>
            <a:pPr lvl="0"/>
            <a:r>
              <a:rPr lang="en-US"/>
              <a:t>Subtitle 2</a:t>
            </a:r>
          </a:p>
        </p:txBody>
      </p:sp>
    </p:spTree>
    <p:extLst>
      <p:ext uri="{BB962C8B-B14F-4D97-AF65-F5344CB8AC3E}">
        <p14:creationId xmlns:p14="http://schemas.microsoft.com/office/powerpoint/2010/main" val="285469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ed Slide 2 - Public">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128DB-49D7-3002-4C9F-6A076152AD7C}"/>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E4312B5-AACC-2F9A-5518-3DDD26348B74}"/>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00000"/>
                </a:solidFill>
                <a:effectLst/>
              </a:rPr>
              <a:t>Copyright © 2023, Cofense All Rights Reserved.</a:t>
            </a:r>
            <a:endParaRPr lang="en-US" sz="1000" b="0" i="0" u="none" strike="noStrike">
              <a:solidFill>
                <a:srgbClr val="000000"/>
              </a:solidFill>
              <a:effectLst/>
            </a:endParaRPr>
          </a:p>
        </p:txBody>
      </p:sp>
      <p:sp>
        <p:nvSpPr>
          <p:cNvPr id="2" name="Text Placeholder 15">
            <a:extLst>
              <a:ext uri="{FF2B5EF4-FFF2-40B4-BE49-F238E27FC236}">
                <a16:creationId xmlns:a16="http://schemas.microsoft.com/office/drawing/2014/main" id="{1F586715-1640-1245-552C-BD10673D7267}"/>
              </a:ext>
            </a:extLst>
          </p:cNvPr>
          <p:cNvSpPr>
            <a:spLocks noGrp="1"/>
          </p:cNvSpPr>
          <p:nvPr>
            <p:ph type="body" sz="quarter" idx="11"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PUBLIC</a:t>
            </a:r>
          </a:p>
        </p:txBody>
      </p:sp>
      <p:sp>
        <p:nvSpPr>
          <p:cNvPr id="11" name="Text Placeholder 10">
            <a:extLst>
              <a:ext uri="{FF2B5EF4-FFF2-40B4-BE49-F238E27FC236}">
                <a16:creationId xmlns:a16="http://schemas.microsoft.com/office/drawing/2014/main" id="{7464801E-9E5D-95C8-4CDB-CF4C93302881}"/>
              </a:ext>
            </a:extLst>
          </p:cNvPr>
          <p:cNvSpPr>
            <a:spLocks noGrp="1"/>
          </p:cNvSpPr>
          <p:nvPr>
            <p:ph type="body" sz="quarter" idx="15" hasCustomPrompt="1"/>
          </p:nvPr>
        </p:nvSpPr>
        <p:spPr>
          <a:xfrm>
            <a:off x="591526" y="1427329"/>
            <a:ext cx="11008948" cy="4789774"/>
          </a:xfrm>
          <a:prstGeom prst="rect">
            <a:avLst/>
          </a:prstGeom>
        </p:spPr>
        <p:txBody>
          <a:bodyPr/>
          <a:lstStyle>
            <a:lvl1pPr>
              <a:defRPr sz="2400" b="0" i="0">
                <a:solidFill>
                  <a:srgbClr val="0F2538"/>
                </a:solidFill>
                <a:latin typeface="Arial" panose="020B0604020202020204" pitchFamily="34" charset="0"/>
                <a:cs typeface="Arial" panose="020B0604020202020204" pitchFamily="34" charset="0"/>
              </a:defRPr>
            </a:lvl1pPr>
            <a:lvl2pPr marL="685800" indent="-228600">
              <a:buFont typeface="Wingdings" pitchFamily="2" charset="2"/>
              <a:buChar char="§"/>
              <a:defRPr sz="2200" b="0" i="0">
                <a:solidFill>
                  <a:srgbClr val="0F2538"/>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2000" b="0" i="0">
                <a:solidFill>
                  <a:srgbClr val="0F2538"/>
                </a:solidFill>
                <a:latin typeface="Arial" panose="020B0604020202020204" pitchFamily="34" charset="0"/>
                <a:cs typeface="Arial" panose="020B0604020202020204" pitchFamily="34" charset="0"/>
              </a:defRPr>
            </a:lvl3pPr>
            <a:lvl4pPr marL="1600200" indent="-228600">
              <a:buFont typeface="System Font Regular"/>
              <a:buChar char="⁃"/>
              <a:defRPr sz="1800" b="0" i="0">
                <a:solidFill>
                  <a:srgbClr val="0F2538"/>
                </a:solidFill>
                <a:latin typeface="Arial" panose="020B0604020202020204" pitchFamily="34" charset="0"/>
                <a:cs typeface="Arial" panose="020B0604020202020204" pitchFamily="34" charset="0"/>
              </a:defRPr>
            </a:lvl4pPr>
            <a:lvl5pPr marL="2057400" indent="-228600">
              <a:buFont typeface="System Font Regular"/>
              <a:buChar char="-"/>
              <a:defRPr sz="1600" b="0" i="0">
                <a:solidFill>
                  <a:srgbClr val="0F2538"/>
                </a:solidFill>
                <a:latin typeface="Arial" panose="020B0604020202020204" pitchFamily="34" charset="0"/>
                <a:cs typeface="Arial" panose="020B0604020202020204" pitchFamily="34" charset="0"/>
              </a:defRPr>
            </a:lvl5pPr>
          </a:lstStyle>
          <a:p>
            <a:pPr lvl="0"/>
            <a:r>
              <a:rPr lang="en-US"/>
              <a:t>Text Bullet 1</a:t>
            </a:r>
          </a:p>
          <a:p>
            <a:pPr lvl="1"/>
            <a:r>
              <a:rPr lang="en-US"/>
              <a:t>Bullet 2</a:t>
            </a:r>
          </a:p>
          <a:p>
            <a:pPr lvl="2"/>
            <a:r>
              <a:rPr lang="en-US"/>
              <a:t>Bullet 3</a:t>
            </a:r>
          </a:p>
          <a:p>
            <a:pPr lvl="3"/>
            <a:r>
              <a:rPr lang="en-US"/>
              <a:t>Bullet 4</a:t>
            </a:r>
          </a:p>
          <a:p>
            <a:pPr lvl="4"/>
            <a:r>
              <a:rPr lang="en-US"/>
              <a:t>Bullet 5</a:t>
            </a:r>
          </a:p>
        </p:txBody>
      </p:sp>
    </p:spTree>
    <p:extLst>
      <p:ext uri="{BB962C8B-B14F-4D97-AF65-F5344CB8AC3E}">
        <p14:creationId xmlns:p14="http://schemas.microsoft.com/office/powerpoint/2010/main" val="94160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1 - Non-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B53823-46F6-D346-B1D6-81FE2F92F6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80100" y="1229874"/>
            <a:ext cx="431800" cy="4953000"/>
          </a:xfrm>
          <a:prstGeom prst="rect">
            <a:avLst/>
          </a:prstGeom>
        </p:spPr>
      </p:pic>
      <p:sp>
        <p:nvSpPr>
          <p:cNvPr id="13" name="Picture Placeholder 12">
            <a:extLst>
              <a:ext uri="{FF2B5EF4-FFF2-40B4-BE49-F238E27FC236}">
                <a16:creationId xmlns:a16="http://schemas.microsoft.com/office/drawing/2014/main" id="{A48D54A3-F4D5-E540-8C9F-C5F193AF1DB6}"/>
              </a:ext>
            </a:extLst>
          </p:cNvPr>
          <p:cNvSpPr>
            <a:spLocks noGrp="1"/>
          </p:cNvSpPr>
          <p:nvPr>
            <p:ph type="pic" sz="quarter" idx="12"/>
          </p:nvPr>
        </p:nvSpPr>
        <p:spPr>
          <a:xfrm>
            <a:off x="6751637" y="2603927"/>
            <a:ext cx="1095375" cy="1038225"/>
          </a:xfrm>
          <a:prstGeom prst="rect">
            <a:avLst/>
          </a:prstGeom>
        </p:spPr>
        <p:txBody>
          <a:bodyPr/>
          <a:lstStyle>
            <a:lvl1pPr>
              <a:defRPr sz="1400"/>
            </a:lvl1pPr>
          </a:lstStyle>
          <a:p>
            <a:r>
              <a:rPr lang="en-US"/>
              <a:t>Click icon to add picture</a:t>
            </a:r>
          </a:p>
        </p:txBody>
      </p:sp>
      <p:sp>
        <p:nvSpPr>
          <p:cNvPr id="14" name="Picture Placeholder 12">
            <a:extLst>
              <a:ext uri="{FF2B5EF4-FFF2-40B4-BE49-F238E27FC236}">
                <a16:creationId xmlns:a16="http://schemas.microsoft.com/office/drawing/2014/main" id="{B066E434-21D0-C04B-A474-EE4026EC849C}"/>
              </a:ext>
            </a:extLst>
          </p:cNvPr>
          <p:cNvSpPr>
            <a:spLocks noGrp="1"/>
          </p:cNvSpPr>
          <p:nvPr>
            <p:ph type="pic" sz="quarter" idx="13"/>
          </p:nvPr>
        </p:nvSpPr>
        <p:spPr>
          <a:xfrm>
            <a:off x="6751637" y="1374094"/>
            <a:ext cx="1095375" cy="1038225"/>
          </a:xfrm>
          <a:prstGeom prst="rect">
            <a:avLst/>
          </a:prstGeom>
        </p:spPr>
        <p:txBody>
          <a:bodyPr/>
          <a:lstStyle>
            <a:lvl1pPr>
              <a:defRPr sz="1400"/>
            </a:lvl1pPr>
          </a:lstStyle>
          <a:p>
            <a:r>
              <a:rPr lang="en-US"/>
              <a:t>Click icon to add picture</a:t>
            </a:r>
          </a:p>
        </p:txBody>
      </p:sp>
      <p:sp>
        <p:nvSpPr>
          <p:cNvPr id="15" name="Picture Placeholder 12">
            <a:extLst>
              <a:ext uri="{FF2B5EF4-FFF2-40B4-BE49-F238E27FC236}">
                <a16:creationId xmlns:a16="http://schemas.microsoft.com/office/drawing/2014/main" id="{46A5E4E8-1CFF-0D45-BE91-5AA11C3D5BD0}"/>
              </a:ext>
            </a:extLst>
          </p:cNvPr>
          <p:cNvSpPr>
            <a:spLocks noGrp="1"/>
          </p:cNvSpPr>
          <p:nvPr>
            <p:ph type="pic" sz="quarter" idx="14"/>
          </p:nvPr>
        </p:nvSpPr>
        <p:spPr>
          <a:xfrm>
            <a:off x="6751638" y="5063593"/>
            <a:ext cx="1095375" cy="1038225"/>
          </a:xfrm>
          <a:prstGeom prst="rect">
            <a:avLst/>
          </a:prstGeom>
        </p:spPr>
        <p:txBody>
          <a:bodyPr/>
          <a:lstStyle>
            <a:lvl1pPr>
              <a:defRPr sz="1400"/>
            </a:lvl1pPr>
          </a:lstStyle>
          <a:p>
            <a:r>
              <a:rPr lang="en-US"/>
              <a:t>Click icon to add picture</a:t>
            </a:r>
          </a:p>
        </p:txBody>
      </p:sp>
      <p:sp>
        <p:nvSpPr>
          <p:cNvPr id="16" name="Picture Placeholder 12">
            <a:extLst>
              <a:ext uri="{FF2B5EF4-FFF2-40B4-BE49-F238E27FC236}">
                <a16:creationId xmlns:a16="http://schemas.microsoft.com/office/drawing/2014/main" id="{1A4F1164-A313-2542-A109-5152B3DFF881}"/>
              </a:ext>
            </a:extLst>
          </p:cNvPr>
          <p:cNvSpPr>
            <a:spLocks noGrp="1"/>
          </p:cNvSpPr>
          <p:nvPr>
            <p:ph type="pic" sz="quarter" idx="15"/>
          </p:nvPr>
        </p:nvSpPr>
        <p:spPr>
          <a:xfrm>
            <a:off x="6751637" y="3833760"/>
            <a:ext cx="1095375" cy="1038225"/>
          </a:xfrm>
          <a:prstGeom prst="rect">
            <a:avLst/>
          </a:prstGeom>
        </p:spPr>
        <p:txBody>
          <a:bodyPr/>
          <a:lstStyle>
            <a:lvl1pPr>
              <a:defRPr sz="1400"/>
            </a:lvl1pPr>
          </a:lstStyle>
          <a:p>
            <a:r>
              <a:rPr lang="en-US"/>
              <a:t>Click icon to add picture</a:t>
            </a:r>
          </a:p>
        </p:txBody>
      </p:sp>
      <p:sp>
        <p:nvSpPr>
          <p:cNvPr id="18" name="Text Placeholder 17">
            <a:extLst>
              <a:ext uri="{FF2B5EF4-FFF2-40B4-BE49-F238E27FC236}">
                <a16:creationId xmlns:a16="http://schemas.microsoft.com/office/drawing/2014/main" id="{673145AF-387F-7F42-B900-974096C49474}"/>
              </a:ext>
            </a:extLst>
          </p:cNvPr>
          <p:cNvSpPr>
            <a:spLocks noGrp="1"/>
          </p:cNvSpPr>
          <p:nvPr>
            <p:ph type="body" sz="quarter" idx="16" hasCustomPrompt="1"/>
          </p:nvPr>
        </p:nvSpPr>
        <p:spPr>
          <a:xfrm>
            <a:off x="7974013" y="1615210"/>
            <a:ext cx="3648075"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Picture description 1 goes here Picture description 1 goes here</a:t>
            </a:r>
          </a:p>
        </p:txBody>
      </p:sp>
      <p:sp>
        <p:nvSpPr>
          <p:cNvPr id="20" name="Text Placeholder 17">
            <a:extLst>
              <a:ext uri="{FF2B5EF4-FFF2-40B4-BE49-F238E27FC236}">
                <a16:creationId xmlns:a16="http://schemas.microsoft.com/office/drawing/2014/main" id="{6894849E-F821-D74C-985C-1A66C0871CF7}"/>
              </a:ext>
            </a:extLst>
          </p:cNvPr>
          <p:cNvSpPr>
            <a:spLocks noGrp="1"/>
          </p:cNvSpPr>
          <p:nvPr>
            <p:ph type="body" sz="quarter" idx="17" hasCustomPrompt="1"/>
          </p:nvPr>
        </p:nvSpPr>
        <p:spPr>
          <a:xfrm>
            <a:off x="7974013" y="2836495"/>
            <a:ext cx="3648075"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Picture description 2 goes here Picture description 2 goes here</a:t>
            </a:r>
          </a:p>
        </p:txBody>
      </p:sp>
      <p:sp>
        <p:nvSpPr>
          <p:cNvPr id="21" name="Text Placeholder 17">
            <a:extLst>
              <a:ext uri="{FF2B5EF4-FFF2-40B4-BE49-F238E27FC236}">
                <a16:creationId xmlns:a16="http://schemas.microsoft.com/office/drawing/2014/main" id="{201FB2DC-E390-224C-A03D-B5A21929D60B}"/>
              </a:ext>
            </a:extLst>
          </p:cNvPr>
          <p:cNvSpPr>
            <a:spLocks noGrp="1"/>
          </p:cNvSpPr>
          <p:nvPr>
            <p:ph type="body" sz="quarter" idx="18" hasCustomPrompt="1"/>
          </p:nvPr>
        </p:nvSpPr>
        <p:spPr>
          <a:xfrm>
            <a:off x="7974013" y="4066328"/>
            <a:ext cx="3648075"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Picture description 3 goes here Picture description 3 goes here</a:t>
            </a:r>
          </a:p>
        </p:txBody>
      </p:sp>
      <p:sp>
        <p:nvSpPr>
          <p:cNvPr id="22" name="Text Placeholder 17">
            <a:extLst>
              <a:ext uri="{FF2B5EF4-FFF2-40B4-BE49-F238E27FC236}">
                <a16:creationId xmlns:a16="http://schemas.microsoft.com/office/drawing/2014/main" id="{925902FD-94F6-A946-B9BA-C78BD3A3876C}"/>
              </a:ext>
            </a:extLst>
          </p:cNvPr>
          <p:cNvSpPr>
            <a:spLocks noGrp="1"/>
          </p:cNvSpPr>
          <p:nvPr>
            <p:ph type="body" sz="quarter" idx="19" hasCustomPrompt="1"/>
          </p:nvPr>
        </p:nvSpPr>
        <p:spPr>
          <a:xfrm>
            <a:off x="7974013" y="5296161"/>
            <a:ext cx="3648075"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Picture description 4 goes here Picture description 4 goes here</a:t>
            </a:r>
          </a:p>
        </p:txBody>
      </p:sp>
      <p:sp>
        <p:nvSpPr>
          <p:cNvPr id="2" name="TextBox 1">
            <a:extLst>
              <a:ext uri="{FF2B5EF4-FFF2-40B4-BE49-F238E27FC236}">
                <a16:creationId xmlns:a16="http://schemas.microsoft.com/office/drawing/2014/main" id="{47156B70-B8B8-2C3D-445C-86232AAB27EB}"/>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3" name="Text Placeholder 15">
            <a:extLst>
              <a:ext uri="{FF2B5EF4-FFF2-40B4-BE49-F238E27FC236}">
                <a16:creationId xmlns:a16="http://schemas.microsoft.com/office/drawing/2014/main" id="{B31E1F98-7795-EF45-ADB2-714F0148AF17}"/>
              </a:ext>
            </a:extLst>
          </p:cNvPr>
          <p:cNvSpPr>
            <a:spLocks noGrp="1"/>
          </p:cNvSpPr>
          <p:nvPr>
            <p:ph type="body" sz="quarter" idx="20"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4" name="Text Placeholder 17">
            <a:extLst>
              <a:ext uri="{FF2B5EF4-FFF2-40B4-BE49-F238E27FC236}">
                <a16:creationId xmlns:a16="http://schemas.microsoft.com/office/drawing/2014/main" id="{CF056D37-DF31-B128-EBD0-F9E7FEF1BE87}"/>
              </a:ext>
            </a:extLst>
          </p:cNvPr>
          <p:cNvSpPr>
            <a:spLocks noGrp="1"/>
          </p:cNvSpPr>
          <p:nvPr>
            <p:ph type="body" sz="quarter" idx="21" hasCustomPrompt="1"/>
          </p:nvPr>
        </p:nvSpPr>
        <p:spPr>
          <a:xfrm>
            <a:off x="585356" y="3208692"/>
            <a:ext cx="5167744" cy="512028"/>
          </a:xfrm>
          <a:prstGeom prst="rect">
            <a:avLst/>
          </a:prstGeom>
        </p:spPr>
        <p:txBody>
          <a:bodyPr anchor="ctr">
            <a:noAutofit/>
          </a:bodyPr>
          <a:lstStyle>
            <a:lvl1pPr marL="0" indent="0" algn="l">
              <a:buNone/>
              <a:defRPr sz="2800" b="1" i="0">
                <a:solidFill>
                  <a:srgbClr val="CD202C"/>
                </a:solidFill>
                <a:latin typeface="Arial" panose="020B0604020202020204" pitchFamily="34" charset="0"/>
                <a:cs typeface="Arial" panose="020B0604020202020204" pitchFamily="34" charset="0"/>
              </a:defRPr>
            </a:lvl1pPr>
          </a:lstStyle>
          <a:p>
            <a:pPr lvl="0"/>
            <a:r>
              <a:rPr lang="en-US"/>
              <a:t>Subtitle – Non-Public</a:t>
            </a:r>
          </a:p>
        </p:txBody>
      </p:sp>
      <p:sp>
        <p:nvSpPr>
          <p:cNvPr id="5" name="TextBox 4">
            <a:extLst>
              <a:ext uri="{FF2B5EF4-FFF2-40B4-BE49-F238E27FC236}">
                <a16:creationId xmlns:a16="http://schemas.microsoft.com/office/drawing/2014/main" id="{69F51F67-A611-ADC2-8099-2A4DA090BE3C}"/>
              </a:ext>
            </a:extLst>
          </p:cNvPr>
          <p:cNvSpPr txBox="1"/>
          <p:nvPr userDrawn="1"/>
        </p:nvSpPr>
        <p:spPr>
          <a:xfrm>
            <a:off x="1025176" y="6473824"/>
            <a:ext cx="3505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F2538"/>
                </a:solidFill>
                <a:latin typeface="Arial" panose="020B0604020202020204" pitchFamily="34" charset="0"/>
                <a:cs typeface="Arial" panose="020B0604020202020204" pitchFamily="34" charset="0"/>
              </a:rPr>
              <a:t>© </a:t>
            </a:r>
            <a:r>
              <a:rPr lang="en-US" sz="1000" b="1" i="0" u="none" strike="noStrike">
                <a:solidFill>
                  <a:srgbClr val="000000"/>
                </a:solidFill>
                <a:effectLst/>
                <a:latin typeface="Arial" panose="020B0604020202020204" pitchFamily="34" charset="0"/>
                <a:cs typeface="Arial" panose="020B0604020202020204" pitchFamily="34" charset="0"/>
              </a:rPr>
              <a:t>2023 Cofense Confidential. All Rights Reserved.</a:t>
            </a:r>
          </a:p>
        </p:txBody>
      </p:sp>
    </p:spTree>
    <p:extLst>
      <p:ext uri="{BB962C8B-B14F-4D97-AF65-F5344CB8AC3E}">
        <p14:creationId xmlns:p14="http://schemas.microsoft.com/office/powerpoint/2010/main" val="2668548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lide 1 - Public">
    <p:bg>
      <p:bgPr>
        <a:blipFill>
          <a:blip r:embed="rId2"/>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B53823-46F6-D346-B1D6-81FE2F92F6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80100" y="1229874"/>
            <a:ext cx="431800" cy="4953000"/>
          </a:xfrm>
          <a:prstGeom prst="rect">
            <a:avLst/>
          </a:prstGeom>
        </p:spPr>
      </p:pic>
      <p:sp>
        <p:nvSpPr>
          <p:cNvPr id="13" name="Picture Placeholder 12">
            <a:extLst>
              <a:ext uri="{FF2B5EF4-FFF2-40B4-BE49-F238E27FC236}">
                <a16:creationId xmlns:a16="http://schemas.microsoft.com/office/drawing/2014/main" id="{A48D54A3-F4D5-E540-8C9F-C5F193AF1DB6}"/>
              </a:ext>
            </a:extLst>
          </p:cNvPr>
          <p:cNvSpPr>
            <a:spLocks noGrp="1"/>
          </p:cNvSpPr>
          <p:nvPr>
            <p:ph type="pic" sz="quarter" idx="12"/>
          </p:nvPr>
        </p:nvSpPr>
        <p:spPr>
          <a:xfrm>
            <a:off x="6751637" y="2603927"/>
            <a:ext cx="1095375" cy="1038225"/>
          </a:xfrm>
          <a:prstGeom prst="rect">
            <a:avLst/>
          </a:prstGeom>
        </p:spPr>
        <p:txBody>
          <a:bodyPr/>
          <a:lstStyle>
            <a:lvl1pPr>
              <a:defRPr sz="1400"/>
            </a:lvl1pPr>
          </a:lstStyle>
          <a:p>
            <a:r>
              <a:rPr lang="en-US"/>
              <a:t>Click icon to add picture</a:t>
            </a:r>
          </a:p>
        </p:txBody>
      </p:sp>
      <p:sp>
        <p:nvSpPr>
          <p:cNvPr id="14" name="Picture Placeholder 12">
            <a:extLst>
              <a:ext uri="{FF2B5EF4-FFF2-40B4-BE49-F238E27FC236}">
                <a16:creationId xmlns:a16="http://schemas.microsoft.com/office/drawing/2014/main" id="{B066E434-21D0-C04B-A474-EE4026EC849C}"/>
              </a:ext>
            </a:extLst>
          </p:cNvPr>
          <p:cNvSpPr>
            <a:spLocks noGrp="1"/>
          </p:cNvSpPr>
          <p:nvPr>
            <p:ph type="pic" sz="quarter" idx="13"/>
          </p:nvPr>
        </p:nvSpPr>
        <p:spPr>
          <a:xfrm>
            <a:off x="6751637" y="1374094"/>
            <a:ext cx="1095375" cy="1038225"/>
          </a:xfrm>
          <a:prstGeom prst="rect">
            <a:avLst/>
          </a:prstGeom>
        </p:spPr>
        <p:txBody>
          <a:bodyPr/>
          <a:lstStyle>
            <a:lvl1pPr>
              <a:defRPr sz="1400"/>
            </a:lvl1pPr>
          </a:lstStyle>
          <a:p>
            <a:r>
              <a:rPr lang="en-US"/>
              <a:t>Click icon to add picture</a:t>
            </a:r>
          </a:p>
        </p:txBody>
      </p:sp>
      <p:sp>
        <p:nvSpPr>
          <p:cNvPr id="15" name="Picture Placeholder 12">
            <a:extLst>
              <a:ext uri="{FF2B5EF4-FFF2-40B4-BE49-F238E27FC236}">
                <a16:creationId xmlns:a16="http://schemas.microsoft.com/office/drawing/2014/main" id="{46A5E4E8-1CFF-0D45-BE91-5AA11C3D5BD0}"/>
              </a:ext>
            </a:extLst>
          </p:cNvPr>
          <p:cNvSpPr>
            <a:spLocks noGrp="1"/>
          </p:cNvSpPr>
          <p:nvPr>
            <p:ph type="pic" sz="quarter" idx="14"/>
          </p:nvPr>
        </p:nvSpPr>
        <p:spPr>
          <a:xfrm>
            <a:off x="6751638" y="5063593"/>
            <a:ext cx="1095375" cy="1038225"/>
          </a:xfrm>
          <a:prstGeom prst="rect">
            <a:avLst/>
          </a:prstGeom>
        </p:spPr>
        <p:txBody>
          <a:bodyPr/>
          <a:lstStyle>
            <a:lvl1pPr>
              <a:defRPr sz="1400"/>
            </a:lvl1pPr>
          </a:lstStyle>
          <a:p>
            <a:r>
              <a:rPr lang="en-US"/>
              <a:t>Click icon to add picture</a:t>
            </a:r>
          </a:p>
        </p:txBody>
      </p:sp>
      <p:sp>
        <p:nvSpPr>
          <p:cNvPr id="16" name="Picture Placeholder 12">
            <a:extLst>
              <a:ext uri="{FF2B5EF4-FFF2-40B4-BE49-F238E27FC236}">
                <a16:creationId xmlns:a16="http://schemas.microsoft.com/office/drawing/2014/main" id="{1A4F1164-A313-2542-A109-5152B3DFF881}"/>
              </a:ext>
            </a:extLst>
          </p:cNvPr>
          <p:cNvSpPr>
            <a:spLocks noGrp="1"/>
          </p:cNvSpPr>
          <p:nvPr>
            <p:ph type="pic" sz="quarter" idx="15"/>
          </p:nvPr>
        </p:nvSpPr>
        <p:spPr>
          <a:xfrm>
            <a:off x="6751637" y="3833760"/>
            <a:ext cx="1095375" cy="1038225"/>
          </a:xfrm>
          <a:prstGeom prst="rect">
            <a:avLst/>
          </a:prstGeom>
        </p:spPr>
        <p:txBody>
          <a:bodyPr/>
          <a:lstStyle>
            <a:lvl1pPr>
              <a:defRPr sz="1400"/>
            </a:lvl1pPr>
          </a:lstStyle>
          <a:p>
            <a:r>
              <a:rPr lang="en-US"/>
              <a:t>Click icon to add picture</a:t>
            </a:r>
          </a:p>
        </p:txBody>
      </p:sp>
      <p:sp>
        <p:nvSpPr>
          <p:cNvPr id="2" name="TextBox 1">
            <a:extLst>
              <a:ext uri="{FF2B5EF4-FFF2-40B4-BE49-F238E27FC236}">
                <a16:creationId xmlns:a16="http://schemas.microsoft.com/office/drawing/2014/main" id="{47156B70-B8B8-2C3D-445C-86232AAB27EB}"/>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B2C4772-9E0D-6FFC-0794-C3980A022A98}"/>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00000"/>
                </a:solidFill>
                <a:effectLst/>
              </a:rPr>
              <a:t>Copyright © 2023, Cofense All Rights Reserved.</a:t>
            </a:r>
            <a:endParaRPr lang="en-US" sz="1000" b="0" i="0" u="none" strike="noStrike">
              <a:solidFill>
                <a:srgbClr val="000000"/>
              </a:solidFill>
              <a:effectLst/>
            </a:endParaRPr>
          </a:p>
        </p:txBody>
      </p:sp>
      <p:sp>
        <p:nvSpPr>
          <p:cNvPr id="4" name="Text Placeholder 17">
            <a:extLst>
              <a:ext uri="{FF2B5EF4-FFF2-40B4-BE49-F238E27FC236}">
                <a16:creationId xmlns:a16="http://schemas.microsoft.com/office/drawing/2014/main" id="{C363BBF9-706F-6E33-5537-0ED2D3248FE2}"/>
              </a:ext>
            </a:extLst>
          </p:cNvPr>
          <p:cNvSpPr>
            <a:spLocks noGrp="1"/>
          </p:cNvSpPr>
          <p:nvPr>
            <p:ph type="body" sz="quarter" idx="16" hasCustomPrompt="1"/>
          </p:nvPr>
        </p:nvSpPr>
        <p:spPr>
          <a:xfrm>
            <a:off x="7974013" y="1615210"/>
            <a:ext cx="3648075"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Picture description 1 goes here Picture description 1 goes here</a:t>
            </a:r>
          </a:p>
        </p:txBody>
      </p:sp>
      <p:sp>
        <p:nvSpPr>
          <p:cNvPr id="6" name="Text Placeholder 17">
            <a:extLst>
              <a:ext uri="{FF2B5EF4-FFF2-40B4-BE49-F238E27FC236}">
                <a16:creationId xmlns:a16="http://schemas.microsoft.com/office/drawing/2014/main" id="{EFAF4E7E-C935-29B2-4BE3-93BC0BD1F9BC}"/>
              </a:ext>
            </a:extLst>
          </p:cNvPr>
          <p:cNvSpPr>
            <a:spLocks noGrp="1"/>
          </p:cNvSpPr>
          <p:nvPr>
            <p:ph type="body" sz="quarter" idx="17" hasCustomPrompt="1"/>
          </p:nvPr>
        </p:nvSpPr>
        <p:spPr>
          <a:xfrm>
            <a:off x="7974013" y="2836495"/>
            <a:ext cx="3648075"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Picture description 2 goes here Picture description 2 goes here</a:t>
            </a:r>
          </a:p>
        </p:txBody>
      </p:sp>
      <p:sp>
        <p:nvSpPr>
          <p:cNvPr id="7" name="Text Placeholder 17">
            <a:extLst>
              <a:ext uri="{FF2B5EF4-FFF2-40B4-BE49-F238E27FC236}">
                <a16:creationId xmlns:a16="http://schemas.microsoft.com/office/drawing/2014/main" id="{C77D547B-1A5B-B84F-AA81-2D8D9D0D7253}"/>
              </a:ext>
            </a:extLst>
          </p:cNvPr>
          <p:cNvSpPr>
            <a:spLocks noGrp="1"/>
          </p:cNvSpPr>
          <p:nvPr>
            <p:ph type="body" sz="quarter" idx="18" hasCustomPrompt="1"/>
          </p:nvPr>
        </p:nvSpPr>
        <p:spPr>
          <a:xfrm>
            <a:off x="7974013" y="4066328"/>
            <a:ext cx="3648075"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Picture description 3 goes here Picture description 3 goes here</a:t>
            </a:r>
          </a:p>
        </p:txBody>
      </p:sp>
      <p:sp>
        <p:nvSpPr>
          <p:cNvPr id="8" name="Text Placeholder 17">
            <a:extLst>
              <a:ext uri="{FF2B5EF4-FFF2-40B4-BE49-F238E27FC236}">
                <a16:creationId xmlns:a16="http://schemas.microsoft.com/office/drawing/2014/main" id="{31D5AABC-16EE-918D-061A-AEDACA0DC08E}"/>
              </a:ext>
            </a:extLst>
          </p:cNvPr>
          <p:cNvSpPr>
            <a:spLocks noGrp="1"/>
          </p:cNvSpPr>
          <p:nvPr>
            <p:ph type="body" sz="quarter" idx="19" hasCustomPrompt="1"/>
          </p:nvPr>
        </p:nvSpPr>
        <p:spPr>
          <a:xfrm>
            <a:off x="7974013" y="5296161"/>
            <a:ext cx="3648075"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Picture description 4 goes here Picture description 4 goes here</a:t>
            </a:r>
          </a:p>
        </p:txBody>
      </p:sp>
      <p:sp>
        <p:nvSpPr>
          <p:cNvPr id="3" name="Text Placeholder 15">
            <a:extLst>
              <a:ext uri="{FF2B5EF4-FFF2-40B4-BE49-F238E27FC236}">
                <a16:creationId xmlns:a16="http://schemas.microsoft.com/office/drawing/2014/main" id="{5C632544-97BE-511E-BBB0-0AA3DE93FD6A}"/>
              </a:ext>
            </a:extLst>
          </p:cNvPr>
          <p:cNvSpPr>
            <a:spLocks noGrp="1"/>
          </p:cNvSpPr>
          <p:nvPr>
            <p:ph type="body" sz="quarter" idx="20"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10" name="Text Placeholder 17">
            <a:extLst>
              <a:ext uri="{FF2B5EF4-FFF2-40B4-BE49-F238E27FC236}">
                <a16:creationId xmlns:a16="http://schemas.microsoft.com/office/drawing/2014/main" id="{E4B08002-86B3-ABDE-41D6-2A8465E5F7F1}"/>
              </a:ext>
            </a:extLst>
          </p:cNvPr>
          <p:cNvSpPr>
            <a:spLocks noGrp="1"/>
          </p:cNvSpPr>
          <p:nvPr>
            <p:ph type="body" sz="quarter" idx="21" hasCustomPrompt="1"/>
          </p:nvPr>
        </p:nvSpPr>
        <p:spPr>
          <a:xfrm>
            <a:off x="585356" y="3208692"/>
            <a:ext cx="5167744" cy="512028"/>
          </a:xfrm>
          <a:prstGeom prst="rect">
            <a:avLst/>
          </a:prstGeom>
        </p:spPr>
        <p:txBody>
          <a:bodyPr anchor="ctr">
            <a:noAutofit/>
          </a:bodyPr>
          <a:lstStyle>
            <a:lvl1pPr marL="0" indent="0" algn="l">
              <a:buNone/>
              <a:defRPr sz="2800" b="1" i="0">
                <a:solidFill>
                  <a:srgbClr val="CD202C"/>
                </a:solidFill>
                <a:latin typeface="Arial" panose="020B0604020202020204" pitchFamily="34" charset="0"/>
                <a:cs typeface="Arial" panose="020B0604020202020204" pitchFamily="34" charset="0"/>
              </a:defRPr>
            </a:lvl1pPr>
          </a:lstStyle>
          <a:p>
            <a:pPr lvl="0"/>
            <a:r>
              <a:rPr lang="en-US"/>
              <a:t>Subtitle – Non-Public</a:t>
            </a:r>
          </a:p>
        </p:txBody>
      </p:sp>
    </p:spTree>
    <p:extLst>
      <p:ext uri="{BB962C8B-B14F-4D97-AF65-F5344CB8AC3E}">
        <p14:creationId xmlns:p14="http://schemas.microsoft.com/office/powerpoint/2010/main" val="2594743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2 - Non-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8CB2A5C-E4BD-4043-A1EA-EB76ED08485B}"/>
              </a:ext>
            </a:extLst>
          </p:cNvPr>
          <p:cNvSpPr>
            <a:spLocks noGrp="1"/>
          </p:cNvSpPr>
          <p:nvPr>
            <p:ph type="body" sz="quarter" idx="14" hasCustomPrompt="1"/>
          </p:nvPr>
        </p:nvSpPr>
        <p:spPr>
          <a:xfrm>
            <a:off x="1385429" y="3576459"/>
            <a:ext cx="2374194"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1 TITLE</a:t>
            </a:r>
          </a:p>
        </p:txBody>
      </p:sp>
      <p:sp>
        <p:nvSpPr>
          <p:cNvPr id="5" name="Text Placeholder 24">
            <a:extLst>
              <a:ext uri="{FF2B5EF4-FFF2-40B4-BE49-F238E27FC236}">
                <a16:creationId xmlns:a16="http://schemas.microsoft.com/office/drawing/2014/main" id="{17871800-F894-C740-89D5-F24397E6C131}"/>
              </a:ext>
            </a:extLst>
          </p:cNvPr>
          <p:cNvSpPr>
            <a:spLocks noGrp="1"/>
          </p:cNvSpPr>
          <p:nvPr>
            <p:ph type="body" sz="quarter" idx="17" hasCustomPrompt="1"/>
          </p:nvPr>
        </p:nvSpPr>
        <p:spPr>
          <a:xfrm>
            <a:off x="1385456" y="4277120"/>
            <a:ext cx="2374900" cy="1542843"/>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1 goes here</a:t>
            </a:r>
          </a:p>
        </p:txBody>
      </p:sp>
      <p:sp>
        <p:nvSpPr>
          <p:cNvPr id="25" name="Text Placeholder 4">
            <a:extLst>
              <a:ext uri="{FF2B5EF4-FFF2-40B4-BE49-F238E27FC236}">
                <a16:creationId xmlns:a16="http://schemas.microsoft.com/office/drawing/2014/main" id="{CFC52CB7-0316-6843-BB8C-C42DBEAF3052}"/>
              </a:ext>
            </a:extLst>
          </p:cNvPr>
          <p:cNvSpPr>
            <a:spLocks noGrp="1"/>
          </p:cNvSpPr>
          <p:nvPr>
            <p:ph type="body" sz="quarter" idx="18" hasCustomPrompt="1"/>
          </p:nvPr>
        </p:nvSpPr>
        <p:spPr>
          <a:xfrm>
            <a:off x="4908903" y="3576459"/>
            <a:ext cx="2374194"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2 TITLE</a:t>
            </a:r>
          </a:p>
        </p:txBody>
      </p:sp>
      <p:sp>
        <p:nvSpPr>
          <p:cNvPr id="26" name="Text Placeholder 24">
            <a:extLst>
              <a:ext uri="{FF2B5EF4-FFF2-40B4-BE49-F238E27FC236}">
                <a16:creationId xmlns:a16="http://schemas.microsoft.com/office/drawing/2014/main" id="{BC5C922C-CEF2-4A44-97BE-CF2600DE783E}"/>
              </a:ext>
            </a:extLst>
          </p:cNvPr>
          <p:cNvSpPr>
            <a:spLocks noGrp="1"/>
          </p:cNvSpPr>
          <p:nvPr>
            <p:ph type="body" sz="quarter" idx="19" hasCustomPrompt="1"/>
          </p:nvPr>
        </p:nvSpPr>
        <p:spPr>
          <a:xfrm>
            <a:off x="4908930" y="4277120"/>
            <a:ext cx="2374900" cy="1542843"/>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2 goes here</a:t>
            </a:r>
          </a:p>
        </p:txBody>
      </p:sp>
      <p:sp>
        <p:nvSpPr>
          <p:cNvPr id="28" name="Text Placeholder 4">
            <a:extLst>
              <a:ext uri="{FF2B5EF4-FFF2-40B4-BE49-F238E27FC236}">
                <a16:creationId xmlns:a16="http://schemas.microsoft.com/office/drawing/2014/main" id="{C295A91E-985F-0242-9977-D9354C6B349D}"/>
              </a:ext>
            </a:extLst>
          </p:cNvPr>
          <p:cNvSpPr>
            <a:spLocks noGrp="1"/>
          </p:cNvSpPr>
          <p:nvPr>
            <p:ph type="body" sz="quarter" idx="21" hasCustomPrompt="1"/>
          </p:nvPr>
        </p:nvSpPr>
        <p:spPr>
          <a:xfrm>
            <a:off x="8432377" y="3576459"/>
            <a:ext cx="2374194"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3 TITLE</a:t>
            </a:r>
          </a:p>
        </p:txBody>
      </p:sp>
      <p:sp>
        <p:nvSpPr>
          <p:cNvPr id="29" name="Text Placeholder 24">
            <a:extLst>
              <a:ext uri="{FF2B5EF4-FFF2-40B4-BE49-F238E27FC236}">
                <a16:creationId xmlns:a16="http://schemas.microsoft.com/office/drawing/2014/main" id="{9D8C80CD-8364-A847-8EF3-6A48A56778B0}"/>
              </a:ext>
            </a:extLst>
          </p:cNvPr>
          <p:cNvSpPr>
            <a:spLocks noGrp="1"/>
          </p:cNvSpPr>
          <p:nvPr>
            <p:ph type="body" sz="quarter" idx="22" hasCustomPrompt="1"/>
          </p:nvPr>
        </p:nvSpPr>
        <p:spPr>
          <a:xfrm>
            <a:off x="8432404" y="4277120"/>
            <a:ext cx="2374900" cy="1542843"/>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3 goes here</a:t>
            </a:r>
          </a:p>
        </p:txBody>
      </p:sp>
      <p:sp>
        <p:nvSpPr>
          <p:cNvPr id="31" name="Picture Placeholder 12">
            <a:extLst>
              <a:ext uri="{FF2B5EF4-FFF2-40B4-BE49-F238E27FC236}">
                <a16:creationId xmlns:a16="http://schemas.microsoft.com/office/drawing/2014/main" id="{2DDBB4A8-43D8-FC40-B500-AD5C0DF0756F}"/>
              </a:ext>
            </a:extLst>
          </p:cNvPr>
          <p:cNvSpPr>
            <a:spLocks noGrp="1"/>
          </p:cNvSpPr>
          <p:nvPr>
            <p:ph type="pic" sz="quarter" idx="23"/>
          </p:nvPr>
        </p:nvSpPr>
        <p:spPr>
          <a:xfrm>
            <a:off x="5212415" y="1754031"/>
            <a:ext cx="1767169" cy="1674969"/>
          </a:xfrm>
          <a:prstGeom prst="rect">
            <a:avLst/>
          </a:prstGeom>
        </p:spPr>
        <p:txBody>
          <a:bodyPr/>
          <a:lstStyle>
            <a:lvl1pPr>
              <a:defRPr sz="1400"/>
            </a:lvl1pPr>
          </a:lstStyle>
          <a:p>
            <a:r>
              <a:rPr lang="en-US"/>
              <a:t>Click icon to add picture</a:t>
            </a:r>
          </a:p>
        </p:txBody>
      </p:sp>
      <p:sp>
        <p:nvSpPr>
          <p:cNvPr id="32" name="Picture Placeholder 12">
            <a:extLst>
              <a:ext uri="{FF2B5EF4-FFF2-40B4-BE49-F238E27FC236}">
                <a16:creationId xmlns:a16="http://schemas.microsoft.com/office/drawing/2014/main" id="{331124AE-AE7E-C544-B51E-E0786BC582CE}"/>
              </a:ext>
            </a:extLst>
          </p:cNvPr>
          <p:cNvSpPr>
            <a:spLocks noGrp="1"/>
          </p:cNvSpPr>
          <p:nvPr>
            <p:ph type="pic" sz="quarter" idx="24"/>
          </p:nvPr>
        </p:nvSpPr>
        <p:spPr>
          <a:xfrm>
            <a:off x="8735889" y="1743230"/>
            <a:ext cx="1767169" cy="1674969"/>
          </a:xfrm>
          <a:prstGeom prst="rect">
            <a:avLst/>
          </a:prstGeom>
        </p:spPr>
        <p:txBody>
          <a:bodyPr/>
          <a:lstStyle>
            <a:lvl1pPr>
              <a:defRPr sz="1400"/>
            </a:lvl1pPr>
          </a:lstStyle>
          <a:p>
            <a:r>
              <a:rPr lang="en-US"/>
              <a:t>Click icon to add picture</a:t>
            </a:r>
          </a:p>
        </p:txBody>
      </p:sp>
      <p:sp>
        <p:nvSpPr>
          <p:cNvPr id="33" name="Picture Placeholder 12">
            <a:extLst>
              <a:ext uri="{FF2B5EF4-FFF2-40B4-BE49-F238E27FC236}">
                <a16:creationId xmlns:a16="http://schemas.microsoft.com/office/drawing/2014/main" id="{13F50369-2FC7-0342-982E-2D20807D27EB}"/>
              </a:ext>
            </a:extLst>
          </p:cNvPr>
          <p:cNvSpPr>
            <a:spLocks noGrp="1"/>
          </p:cNvSpPr>
          <p:nvPr>
            <p:ph type="pic" sz="quarter" idx="25"/>
          </p:nvPr>
        </p:nvSpPr>
        <p:spPr>
          <a:xfrm>
            <a:off x="1688942" y="1754031"/>
            <a:ext cx="1767169" cy="1674969"/>
          </a:xfrm>
          <a:prstGeom prst="rect">
            <a:avLst/>
          </a:prstGeom>
        </p:spPr>
        <p:txBody>
          <a:bodyPr/>
          <a:lstStyle>
            <a:lvl1pPr>
              <a:defRPr sz="1400"/>
            </a:lvl1pPr>
          </a:lstStyle>
          <a:p>
            <a:r>
              <a:rPr lang="en-US"/>
              <a:t>Click icon to add picture</a:t>
            </a:r>
          </a:p>
        </p:txBody>
      </p:sp>
      <p:sp>
        <p:nvSpPr>
          <p:cNvPr id="2" name="TextBox 1">
            <a:extLst>
              <a:ext uri="{FF2B5EF4-FFF2-40B4-BE49-F238E27FC236}">
                <a16:creationId xmlns:a16="http://schemas.microsoft.com/office/drawing/2014/main" id="{C1CF4289-8253-E0E0-B920-8A890A407BA7}"/>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6" name="Text Placeholder 15">
            <a:extLst>
              <a:ext uri="{FF2B5EF4-FFF2-40B4-BE49-F238E27FC236}">
                <a16:creationId xmlns:a16="http://schemas.microsoft.com/office/drawing/2014/main" id="{98818F2F-58FF-2C09-65E9-1F89CAABE083}"/>
              </a:ext>
            </a:extLst>
          </p:cNvPr>
          <p:cNvSpPr>
            <a:spLocks noGrp="1"/>
          </p:cNvSpPr>
          <p:nvPr>
            <p:ph type="body" sz="quarter" idx="20"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7" name="TextBox 6">
            <a:extLst>
              <a:ext uri="{FF2B5EF4-FFF2-40B4-BE49-F238E27FC236}">
                <a16:creationId xmlns:a16="http://schemas.microsoft.com/office/drawing/2014/main" id="{8511E5C8-1937-959F-E055-99610E3D28EB}"/>
              </a:ext>
            </a:extLst>
          </p:cNvPr>
          <p:cNvSpPr txBox="1"/>
          <p:nvPr userDrawn="1"/>
        </p:nvSpPr>
        <p:spPr>
          <a:xfrm>
            <a:off x="1025176" y="6473824"/>
            <a:ext cx="3505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F2538"/>
                </a:solidFill>
                <a:latin typeface="Arial" panose="020B0604020202020204" pitchFamily="34" charset="0"/>
                <a:cs typeface="Arial" panose="020B0604020202020204" pitchFamily="34" charset="0"/>
              </a:rPr>
              <a:t>© </a:t>
            </a:r>
            <a:r>
              <a:rPr lang="en-US" sz="1000" b="1" i="0" u="none" strike="noStrike">
                <a:solidFill>
                  <a:srgbClr val="000000"/>
                </a:solidFill>
                <a:effectLst/>
                <a:latin typeface="Arial" panose="020B0604020202020204" pitchFamily="34" charset="0"/>
                <a:cs typeface="Arial" panose="020B0604020202020204" pitchFamily="34" charset="0"/>
              </a:rPr>
              <a:t>2023 Cofense Confidential. All Rights Reserved.</a:t>
            </a:r>
          </a:p>
        </p:txBody>
      </p:sp>
    </p:spTree>
    <p:extLst>
      <p:ext uri="{BB962C8B-B14F-4D97-AF65-F5344CB8AC3E}">
        <p14:creationId xmlns:p14="http://schemas.microsoft.com/office/powerpoint/2010/main" val="39618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2 - Public">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CF4289-8253-E0E0-B920-8A890A407BA7}"/>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0950437-39EB-3324-91F5-843A7D5BF7DE}"/>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00000"/>
                </a:solidFill>
                <a:effectLst/>
              </a:rPr>
              <a:t>Copyright © 2023, Cofense All Rights Reserved.</a:t>
            </a:r>
            <a:endParaRPr lang="en-US" sz="1000" b="0" i="0" u="none" strike="noStrike">
              <a:solidFill>
                <a:srgbClr val="000000"/>
              </a:solidFill>
              <a:effectLst/>
            </a:endParaRPr>
          </a:p>
        </p:txBody>
      </p:sp>
      <p:sp>
        <p:nvSpPr>
          <p:cNvPr id="5" name="Text Placeholder 4">
            <a:extLst>
              <a:ext uri="{FF2B5EF4-FFF2-40B4-BE49-F238E27FC236}">
                <a16:creationId xmlns:a16="http://schemas.microsoft.com/office/drawing/2014/main" id="{0C3F37F7-2FEA-20DE-C9F6-FE18F15E7004}"/>
              </a:ext>
            </a:extLst>
          </p:cNvPr>
          <p:cNvSpPr>
            <a:spLocks noGrp="1"/>
          </p:cNvSpPr>
          <p:nvPr>
            <p:ph type="body" sz="quarter" idx="14" hasCustomPrompt="1"/>
          </p:nvPr>
        </p:nvSpPr>
        <p:spPr>
          <a:xfrm>
            <a:off x="1385429" y="3576459"/>
            <a:ext cx="2374194"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1 TITLE</a:t>
            </a:r>
          </a:p>
        </p:txBody>
      </p:sp>
      <p:sp>
        <p:nvSpPr>
          <p:cNvPr id="6" name="Text Placeholder 24">
            <a:extLst>
              <a:ext uri="{FF2B5EF4-FFF2-40B4-BE49-F238E27FC236}">
                <a16:creationId xmlns:a16="http://schemas.microsoft.com/office/drawing/2014/main" id="{E3C61388-017D-36A4-0988-9BA798FCA873}"/>
              </a:ext>
            </a:extLst>
          </p:cNvPr>
          <p:cNvSpPr>
            <a:spLocks noGrp="1"/>
          </p:cNvSpPr>
          <p:nvPr>
            <p:ph type="body" sz="quarter" idx="17" hasCustomPrompt="1"/>
          </p:nvPr>
        </p:nvSpPr>
        <p:spPr>
          <a:xfrm>
            <a:off x="1385456" y="4277120"/>
            <a:ext cx="2374900" cy="1542843"/>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1 goes here</a:t>
            </a:r>
          </a:p>
        </p:txBody>
      </p:sp>
      <p:sp>
        <p:nvSpPr>
          <p:cNvPr id="14" name="Text Placeholder 4">
            <a:extLst>
              <a:ext uri="{FF2B5EF4-FFF2-40B4-BE49-F238E27FC236}">
                <a16:creationId xmlns:a16="http://schemas.microsoft.com/office/drawing/2014/main" id="{891AB3C8-0C06-13DE-5E24-0BA7611E4918}"/>
              </a:ext>
            </a:extLst>
          </p:cNvPr>
          <p:cNvSpPr>
            <a:spLocks noGrp="1"/>
          </p:cNvSpPr>
          <p:nvPr>
            <p:ph type="body" sz="quarter" idx="18" hasCustomPrompt="1"/>
          </p:nvPr>
        </p:nvSpPr>
        <p:spPr>
          <a:xfrm>
            <a:off x="4908903" y="3576459"/>
            <a:ext cx="2374194"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2 TITLE</a:t>
            </a:r>
          </a:p>
        </p:txBody>
      </p:sp>
      <p:sp>
        <p:nvSpPr>
          <p:cNvPr id="15" name="Text Placeholder 24">
            <a:extLst>
              <a:ext uri="{FF2B5EF4-FFF2-40B4-BE49-F238E27FC236}">
                <a16:creationId xmlns:a16="http://schemas.microsoft.com/office/drawing/2014/main" id="{81DAF4D3-9292-85DD-20A9-042E135C3207}"/>
              </a:ext>
            </a:extLst>
          </p:cNvPr>
          <p:cNvSpPr>
            <a:spLocks noGrp="1"/>
          </p:cNvSpPr>
          <p:nvPr>
            <p:ph type="body" sz="quarter" idx="19" hasCustomPrompt="1"/>
          </p:nvPr>
        </p:nvSpPr>
        <p:spPr>
          <a:xfrm>
            <a:off x="4908930" y="4277120"/>
            <a:ext cx="2374900" cy="1542843"/>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2 goes here</a:t>
            </a:r>
          </a:p>
        </p:txBody>
      </p:sp>
      <p:sp>
        <p:nvSpPr>
          <p:cNvPr id="16" name="Text Placeholder 4">
            <a:extLst>
              <a:ext uri="{FF2B5EF4-FFF2-40B4-BE49-F238E27FC236}">
                <a16:creationId xmlns:a16="http://schemas.microsoft.com/office/drawing/2014/main" id="{7A909611-52BB-879F-3F0C-1A70AC3026E9}"/>
              </a:ext>
            </a:extLst>
          </p:cNvPr>
          <p:cNvSpPr>
            <a:spLocks noGrp="1"/>
          </p:cNvSpPr>
          <p:nvPr>
            <p:ph type="body" sz="quarter" idx="21" hasCustomPrompt="1"/>
          </p:nvPr>
        </p:nvSpPr>
        <p:spPr>
          <a:xfrm>
            <a:off x="8432377" y="3576459"/>
            <a:ext cx="2374194"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3 TITLE</a:t>
            </a:r>
          </a:p>
        </p:txBody>
      </p:sp>
      <p:sp>
        <p:nvSpPr>
          <p:cNvPr id="17" name="Text Placeholder 24">
            <a:extLst>
              <a:ext uri="{FF2B5EF4-FFF2-40B4-BE49-F238E27FC236}">
                <a16:creationId xmlns:a16="http://schemas.microsoft.com/office/drawing/2014/main" id="{064BCA75-7D2C-0BBB-3703-B596A223782F}"/>
              </a:ext>
            </a:extLst>
          </p:cNvPr>
          <p:cNvSpPr>
            <a:spLocks noGrp="1"/>
          </p:cNvSpPr>
          <p:nvPr>
            <p:ph type="body" sz="quarter" idx="22" hasCustomPrompt="1"/>
          </p:nvPr>
        </p:nvSpPr>
        <p:spPr>
          <a:xfrm>
            <a:off x="8432404" y="4277120"/>
            <a:ext cx="2374900" cy="1542843"/>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3 goes here</a:t>
            </a:r>
          </a:p>
        </p:txBody>
      </p:sp>
      <p:sp>
        <p:nvSpPr>
          <p:cNvPr id="18" name="Picture Placeholder 12">
            <a:extLst>
              <a:ext uri="{FF2B5EF4-FFF2-40B4-BE49-F238E27FC236}">
                <a16:creationId xmlns:a16="http://schemas.microsoft.com/office/drawing/2014/main" id="{32FD8B1C-2166-F13C-8D4A-6CD1EB5F8697}"/>
              </a:ext>
            </a:extLst>
          </p:cNvPr>
          <p:cNvSpPr>
            <a:spLocks noGrp="1"/>
          </p:cNvSpPr>
          <p:nvPr>
            <p:ph type="pic" sz="quarter" idx="23"/>
          </p:nvPr>
        </p:nvSpPr>
        <p:spPr>
          <a:xfrm>
            <a:off x="5212415" y="1754031"/>
            <a:ext cx="1767169" cy="1674969"/>
          </a:xfrm>
          <a:prstGeom prst="rect">
            <a:avLst/>
          </a:prstGeom>
        </p:spPr>
        <p:txBody>
          <a:bodyPr/>
          <a:lstStyle>
            <a:lvl1pPr>
              <a:defRPr sz="1400"/>
            </a:lvl1pPr>
          </a:lstStyle>
          <a:p>
            <a:r>
              <a:rPr lang="en-US"/>
              <a:t>Click icon to add picture</a:t>
            </a:r>
          </a:p>
        </p:txBody>
      </p:sp>
      <p:sp>
        <p:nvSpPr>
          <p:cNvPr id="19" name="Picture Placeholder 12">
            <a:extLst>
              <a:ext uri="{FF2B5EF4-FFF2-40B4-BE49-F238E27FC236}">
                <a16:creationId xmlns:a16="http://schemas.microsoft.com/office/drawing/2014/main" id="{2D0F45E6-333D-9B7C-7579-4AA31E01120D}"/>
              </a:ext>
            </a:extLst>
          </p:cNvPr>
          <p:cNvSpPr>
            <a:spLocks noGrp="1"/>
          </p:cNvSpPr>
          <p:nvPr>
            <p:ph type="pic" sz="quarter" idx="24"/>
          </p:nvPr>
        </p:nvSpPr>
        <p:spPr>
          <a:xfrm>
            <a:off x="8735889" y="1743230"/>
            <a:ext cx="1767169" cy="1674969"/>
          </a:xfrm>
          <a:prstGeom prst="rect">
            <a:avLst/>
          </a:prstGeom>
        </p:spPr>
        <p:txBody>
          <a:bodyPr/>
          <a:lstStyle>
            <a:lvl1pPr>
              <a:defRPr sz="1400"/>
            </a:lvl1pPr>
          </a:lstStyle>
          <a:p>
            <a:r>
              <a:rPr lang="en-US"/>
              <a:t>Click icon to add picture</a:t>
            </a:r>
          </a:p>
        </p:txBody>
      </p:sp>
      <p:sp>
        <p:nvSpPr>
          <p:cNvPr id="20" name="Picture Placeholder 12">
            <a:extLst>
              <a:ext uri="{FF2B5EF4-FFF2-40B4-BE49-F238E27FC236}">
                <a16:creationId xmlns:a16="http://schemas.microsoft.com/office/drawing/2014/main" id="{B189ECAD-E73D-22D9-A790-161807E691A9}"/>
              </a:ext>
            </a:extLst>
          </p:cNvPr>
          <p:cNvSpPr>
            <a:spLocks noGrp="1"/>
          </p:cNvSpPr>
          <p:nvPr>
            <p:ph type="pic" sz="quarter" idx="25"/>
          </p:nvPr>
        </p:nvSpPr>
        <p:spPr>
          <a:xfrm>
            <a:off x="1688942" y="1754031"/>
            <a:ext cx="1767169" cy="1674969"/>
          </a:xfrm>
          <a:prstGeom prst="rect">
            <a:avLst/>
          </a:prstGeom>
        </p:spPr>
        <p:txBody>
          <a:bodyPr/>
          <a:lstStyle>
            <a:lvl1pPr>
              <a:defRPr sz="1400"/>
            </a:lvl1pPr>
          </a:lstStyle>
          <a:p>
            <a:r>
              <a:rPr lang="en-US"/>
              <a:t>Click icon to add picture</a:t>
            </a:r>
          </a:p>
        </p:txBody>
      </p:sp>
      <p:sp>
        <p:nvSpPr>
          <p:cNvPr id="21" name="Text Placeholder 15">
            <a:extLst>
              <a:ext uri="{FF2B5EF4-FFF2-40B4-BE49-F238E27FC236}">
                <a16:creationId xmlns:a16="http://schemas.microsoft.com/office/drawing/2014/main" id="{8ABB8534-A9A4-1C88-6E0C-AA3FEA57A2C5}"/>
              </a:ext>
            </a:extLst>
          </p:cNvPr>
          <p:cNvSpPr>
            <a:spLocks noGrp="1"/>
          </p:cNvSpPr>
          <p:nvPr>
            <p:ph type="body" sz="quarter" idx="20"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PUBLIC</a:t>
            </a:r>
          </a:p>
        </p:txBody>
      </p:sp>
    </p:spTree>
    <p:extLst>
      <p:ext uri="{BB962C8B-B14F-4D97-AF65-F5344CB8AC3E}">
        <p14:creationId xmlns:p14="http://schemas.microsoft.com/office/powerpoint/2010/main" val="2778832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3 - Non-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7D1B025-0B94-AE4E-9A82-1BCD90BCA4B8}"/>
              </a:ext>
            </a:extLst>
          </p:cNvPr>
          <p:cNvSpPr>
            <a:spLocks noGrp="1"/>
          </p:cNvSpPr>
          <p:nvPr>
            <p:ph type="pic" sz="quarter" idx="10"/>
          </p:nvPr>
        </p:nvSpPr>
        <p:spPr>
          <a:xfrm>
            <a:off x="0" y="1563547"/>
            <a:ext cx="12192000" cy="2987891"/>
          </a:xfrm>
          <a:prstGeom prst="rect">
            <a:avLst/>
          </a:prstGeom>
        </p:spPr>
        <p:txBody>
          <a:bodyPr/>
          <a:lstStyle>
            <a:lvl1pPr>
              <a:defRPr sz="1400"/>
            </a:lvl1pPr>
          </a:lstStyle>
          <a:p>
            <a:r>
              <a:rPr lang="en-US"/>
              <a:t>Click icon to add picture</a:t>
            </a:r>
          </a:p>
        </p:txBody>
      </p:sp>
      <p:sp>
        <p:nvSpPr>
          <p:cNvPr id="17" name="Text Placeholder 4">
            <a:extLst>
              <a:ext uri="{FF2B5EF4-FFF2-40B4-BE49-F238E27FC236}">
                <a16:creationId xmlns:a16="http://schemas.microsoft.com/office/drawing/2014/main" id="{9246CBE0-0AD5-8D42-A900-5D12AEB5911A}"/>
              </a:ext>
            </a:extLst>
          </p:cNvPr>
          <p:cNvSpPr>
            <a:spLocks noGrp="1"/>
          </p:cNvSpPr>
          <p:nvPr>
            <p:ph type="body" sz="quarter" idx="14"/>
          </p:nvPr>
        </p:nvSpPr>
        <p:spPr>
          <a:xfrm>
            <a:off x="606398" y="1956989"/>
            <a:ext cx="2374194" cy="1293935"/>
          </a:xfrm>
          <a:prstGeom prst="rect">
            <a:avLst/>
          </a:prstGeom>
        </p:spPr>
        <p:txBody>
          <a:bodyPr anchor="ctr"/>
          <a:lstStyle>
            <a:lvl1pPr marL="0" indent="0" algn="ctr">
              <a:buFontTx/>
              <a:buNone/>
              <a:defRPr sz="3000" b="1" i="0">
                <a:solidFill>
                  <a:schemeClr val="bg1"/>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A283B066-D395-144E-9ADB-03EFB33AD243}"/>
              </a:ext>
            </a:extLst>
          </p:cNvPr>
          <p:cNvSpPr>
            <a:spLocks noGrp="1"/>
          </p:cNvSpPr>
          <p:nvPr>
            <p:ph type="body" sz="quarter" idx="16" hasCustomPrompt="1"/>
          </p:nvPr>
        </p:nvSpPr>
        <p:spPr>
          <a:xfrm>
            <a:off x="606425" y="4944880"/>
            <a:ext cx="10979150" cy="1257137"/>
          </a:xfrm>
          <a:prstGeom prst="rect">
            <a:avLst/>
          </a:prstGeom>
        </p:spPr>
        <p:txBody>
          <a:bodyPr/>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a:defRPr>
                <a:solidFill>
                  <a:srgbClr val="0F2538"/>
                </a:solidFill>
              </a:defRPr>
            </a:lvl2pPr>
            <a:lvl3pPr marL="914400" indent="0">
              <a:buFontTx/>
              <a:buNone/>
              <a:defRPr>
                <a:solidFill>
                  <a:srgbClr val="0F2538"/>
                </a:solidFill>
              </a:defRPr>
            </a:lvl3pPr>
            <a:lvl4pPr>
              <a:defRPr>
                <a:solidFill>
                  <a:srgbClr val="0F2538"/>
                </a:solidFill>
              </a:defRPr>
            </a:lvl4pPr>
            <a:lvl5pPr>
              <a:defRPr>
                <a:solidFill>
                  <a:srgbClr val="0F2538"/>
                </a:solidFill>
              </a:defRPr>
            </a:lvl5pPr>
          </a:lstStyle>
          <a:p>
            <a:pPr lvl="0"/>
            <a:r>
              <a:rPr lang="en-US"/>
              <a:t>Body text goes here</a:t>
            </a:r>
          </a:p>
        </p:txBody>
      </p:sp>
      <p:sp>
        <p:nvSpPr>
          <p:cNvPr id="25" name="Text Placeholder 24">
            <a:extLst>
              <a:ext uri="{FF2B5EF4-FFF2-40B4-BE49-F238E27FC236}">
                <a16:creationId xmlns:a16="http://schemas.microsoft.com/office/drawing/2014/main" id="{257EF5AE-3C9D-2844-998C-6F5FBA8E3B0A}"/>
              </a:ext>
            </a:extLst>
          </p:cNvPr>
          <p:cNvSpPr>
            <a:spLocks noGrp="1"/>
          </p:cNvSpPr>
          <p:nvPr>
            <p:ph type="body" sz="quarter" idx="17"/>
          </p:nvPr>
        </p:nvSpPr>
        <p:spPr>
          <a:xfrm>
            <a:off x="606425" y="3390868"/>
            <a:ext cx="2374900" cy="809625"/>
          </a:xfrm>
          <a:prstGeom prst="rect">
            <a:avLst/>
          </a:prstGeom>
        </p:spPr>
        <p:txBody>
          <a:bodyPr anchor="ctr"/>
          <a:lstStyle>
            <a:lvl1pPr marL="0" indent="0" algn="ctr">
              <a:buFontTx/>
              <a:buNone/>
              <a:defRPr sz="1800" b="0" i="0">
                <a:solidFill>
                  <a:schemeClr val="bg1"/>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4">
            <a:extLst>
              <a:ext uri="{FF2B5EF4-FFF2-40B4-BE49-F238E27FC236}">
                <a16:creationId xmlns:a16="http://schemas.microsoft.com/office/drawing/2014/main" id="{E052B5DB-85A2-9F43-9B1B-21F960F5CFAC}"/>
              </a:ext>
            </a:extLst>
          </p:cNvPr>
          <p:cNvSpPr>
            <a:spLocks noGrp="1"/>
          </p:cNvSpPr>
          <p:nvPr>
            <p:ph type="body" sz="quarter" idx="18"/>
          </p:nvPr>
        </p:nvSpPr>
        <p:spPr>
          <a:xfrm>
            <a:off x="3457839" y="1964316"/>
            <a:ext cx="2374194" cy="1293935"/>
          </a:xfrm>
          <a:prstGeom prst="rect">
            <a:avLst/>
          </a:prstGeom>
        </p:spPr>
        <p:txBody>
          <a:bodyPr anchor="ctr"/>
          <a:lstStyle>
            <a:lvl1pPr marL="0" indent="0" algn="ctr">
              <a:buFontTx/>
              <a:buNone/>
              <a:defRPr sz="3000" b="1" i="0">
                <a:solidFill>
                  <a:schemeClr val="bg1"/>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Text Placeholder 24">
            <a:extLst>
              <a:ext uri="{FF2B5EF4-FFF2-40B4-BE49-F238E27FC236}">
                <a16:creationId xmlns:a16="http://schemas.microsoft.com/office/drawing/2014/main" id="{779D9590-8BC4-3A45-AB43-9DF87DAE4C16}"/>
              </a:ext>
            </a:extLst>
          </p:cNvPr>
          <p:cNvSpPr>
            <a:spLocks noGrp="1"/>
          </p:cNvSpPr>
          <p:nvPr>
            <p:ph type="body" sz="quarter" idx="19"/>
          </p:nvPr>
        </p:nvSpPr>
        <p:spPr>
          <a:xfrm>
            <a:off x="3457866" y="3398195"/>
            <a:ext cx="2374900" cy="809625"/>
          </a:xfrm>
          <a:prstGeom prst="rect">
            <a:avLst/>
          </a:prstGeom>
        </p:spPr>
        <p:txBody>
          <a:bodyPr anchor="ctr"/>
          <a:lstStyle>
            <a:lvl1pPr marL="0" indent="0" algn="ctr">
              <a:buFontTx/>
              <a:buNone/>
              <a:defRPr sz="1800" b="0" i="0">
                <a:solidFill>
                  <a:schemeClr val="bg1"/>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4">
            <a:extLst>
              <a:ext uri="{FF2B5EF4-FFF2-40B4-BE49-F238E27FC236}">
                <a16:creationId xmlns:a16="http://schemas.microsoft.com/office/drawing/2014/main" id="{DE8CC6AE-0252-A24A-BCFC-0A330714056B}"/>
              </a:ext>
            </a:extLst>
          </p:cNvPr>
          <p:cNvSpPr>
            <a:spLocks noGrp="1"/>
          </p:cNvSpPr>
          <p:nvPr>
            <p:ph type="body" sz="quarter" idx="20"/>
          </p:nvPr>
        </p:nvSpPr>
        <p:spPr>
          <a:xfrm>
            <a:off x="6333890" y="1965781"/>
            <a:ext cx="2374194" cy="1293935"/>
          </a:xfrm>
          <a:prstGeom prst="rect">
            <a:avLst/>
          </a:prstGeom>
        </p:spPr>
        <p:txBody>
          <a:bodyPr anchor="ctr"/>
          <a:lstStyle>
            <a:lvl1pPr marL="0" indent="0" algn="ctr">
              <a:buFontTx/>
              <a:buNone/>
              <a:defRPr sz="3000" b="1" i="0">
                <a:solidFill>
                  <a:schemeClr val="bg1"/>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1E59DCE-4ABE-D94B-B762-BAAF67F9C49D}"/>
              </a:ext>
            </a:extLst>
          </p:cNvPr>
          <p:cNvSpPr>
            <a:spLocks noGrp="1"/>
          </p:cNvSpPr>
          <p:nvPr>
            <p:ph type="body" sz="quarter" idx="21"/>
          </p:nvPr>
        </p:nvSpPr>
        <p:spPr>
          <a:xfrm>
            <a:off x="6333917" y="3399660"/>
            <a:ext cx="2374900" cy="809625"/>
          </a:xfrm>
          <a:prstGeom prst="rect">
            <a:avLst/>
          </a:prstGeom>
        </p:spPr>
        <p:txBody>
          <a:bodyPr anchor="ctr"/>
          <a:lstStyle>
            <a:lvl1pPr marL="0" indent="0" algn="ctr">
              <a:buFontTx/>
              <a:buNone/>
              <a:defRPr sz="1800" b="0" i="0">
                <a:solidFill>
                  <a:schemeClr val="bg1"/>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4">
            <a:extLst>
              <a:ext uri="{FF2B5EF4-FFF2-40B4-BE49-F238E27FC236}">
                <a16:creationId xmlns:a16="http://schemas.microsoft.com/office/drawing/2014/main" id="{21CF03B8-1903-ED44-93B4-8ABA398AB9FD}"/>
              </a:ext>
            </a:extLst>
          </p:cNvPr>
          <p:cNvSpPr>
            <a:spLocks noGrp="1"/>
          </p:cNvSpPr>
          <p:nvPr>
            <p:ph type="body" sz="quarter" idx="22"/>
          </p:nvPr>
        </p:nvSpPr>
        <p:spPr>
          <a:xfrm>
            <a:off x="9211381" y="1956989"/>
            <a:ext cx="2374194" cy="1293935"/>
          </a:xfrm>
          <a:prstGeom prst="rect">
            <a:avLst/>
          </a:prstGeom>
        </p:spPr>
        <p:txBody>
          <a:bodyPr anchor="ctr"/>
          <a:lstStyle>
            <a:lvl1pPr marL="0" indent="0" algn="ctr">
              <a:buFontTx/>
              <a:buNone/>
              <a:defRPr sz="3000" b="1" i="0">
                <a:solidFill>
                  <a:schemeClr val="bg1"/>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24">
            <a:extLst>
              <a:ext uri="{FF2B5EF4-FFF2-40B4-BE49-F238E27FC236}">
                <a16:creationId xmlns:a16="http://schemas.microsoft.com/office/drawing/2014/main" id="{8054BE44-0EC5-0E48-A752-E71E4E25A824}"/>
              </a:ext>
            </a:extLst>
          </p:cNvPr>
          <p:cNvSpPr>
            <a:spLocks noGrp="1"/>
          </p:cNvSpPr>
          <p:nvPr>
            <p:ph type="body" sz="quarter" idx="23"/>
          </p:nvPr>
        </p:nvSpPr>
        <p:spPr>
          <a:xfrm>
            <a:off x="9211408" y="3390868"/>
            <a:ext cx="2374900" cy="809625"/>
          </a:xfrm>
          <a:prstGeom prst="rect">
            <a:avLst/>
          </a:prstGeom>
        </p:spPr>
        <p:txBody>
          <a:bodyPr anchor="ctr"/>
          <a:lstStyle>
            <a:lvl1pPr marL="0" indent="0" algn="ctr">
              <a:buFontTx/>
              <a:buNone/>
              <a:defRPr sz="1800" b="0" i="0">
                <a:solidFill>
                  <a:schemeClr val="bg1"/>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cxnSp>
        <p:nvCxnSpPr>
          <p:cNvPr id="33" name="Straight Connector 32">
            <a:extLst>
              <a:ext uri="{FF2B5EF4-FFF2-40B4-BE49-F238E27FC236}">
                <a16:creationId xmlns:a16="http://schemas.microsoft.com/office/drawing/2014/main" id="{E8C0C9DF-E68C-DC4B-8647-924CE7281025}"/>
              </a:ext>
            </a:extLst>
          </p:cNvPr>
          <p:cNvCxnSpPr/>
          <p:nvPr userDrawn="1"/>
        </p:nvCxnSpPr>
        <p:spPr>
          <a:xfrm>
            <a:off x="3226777" y="2596218"/>
            <a:ext cx="0" cy="2250831"/>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EA3EFE8-9A19-0F0C-CFE0-FA42866C3AD2}"/>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3" name="Text Placeholder 15">
            <a:extLst>
              <a:ext uri="{FF2B5EF4-FFF2-40B4-BE49-F238E27FC236}">
                <a16:creationId xmlns:a16="http://schemas.microsoft.com/office/drawing/2014/main" id="{278583A6-FF5F-99F3-6931-2DBECEFA9D92}"/>
              </a:ext>
            </a:extLst>
          </p:cNvPr>
          <p:cNvSpPr>
            <a:spLocks noGrp="1"/>
          </p:cNvSpPr>
          <p:nvPr>
            <p:ph type="body" sz="quarter" idx="24"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5" name="TextBox 4">
            <a:extLst>
              <a:ext uri="{FF2B5EF4-FFF2-40B4-BE49-F238E27FC236}">
                <a16:creationId xmlns:a16="http://schemas.microsoft.com/office/drawing/2014/main" id="{53152845-B367-94ED-495C-D60FFBF29168}"/>
              </a:ext>
            </a:extLst>
          </p:cNvPr>
          <p:cNvSpPr txBox="1"/>
          <p:nvPr userDrawn="1"/>
        </p:nvSpPr>
        <p:spPr>
          <a:xfrm>
            <a:off x="1025176" y="6473824"/>
            <a:ext cx="3505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F2538"/>
                </a:solidFill>
                <a:latin typeface="Arial" panose="020B0604020202020204" pitchFamily="34" charset="0"/>
                <a:cs typeface="Arial" panose="020B0604020202020204" pitchFamily="34" charset="0"/>
              </a:rPr>
              <a:t>© </a:t>
            </a:r>
            <a:r>
              <a:rPr lang="en-US" sz="1000" b="1" i="0" u="none" strike="noStrike">
                <a:solidFill>
                  <a:srgbClr val="000000"/>
                </a:solidFill>
                <a:effectLst/>
                <a:latin typeface="Arial" panose="020B0604020202020204" pitchFamily="34" charset="0"/>
                <a:cs typeface="Arial" panose="020B0604020202020204" pitchFamily="34" charset="0"/>
              </a:rPr>
              <a:t>2023 Cofense Confidential. All Rights Reserved.</a:t>
            </a:r>
          </a:p>
        </p:txBody>
      </p:sp>
    </p:spTree>
    <p:extLst>
      <p:ext uri="{BB962C8B-B14F-4D97-AF65-F5344CB8AC3E}">
        <p14:creationId xmlns:p14="http://schemas.microsoft.com/office/powerpoint/2010/main" val="112089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3 - Public">
    <p:bg>
      <p:bgPr>
        <a:blipFill>
          <a:blip r:embed="rId2"/>
          <a:stretch>
            <a:fillRect/>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8C0C9DF-E68C-DC4B-8647-924CE7281025}"/>
              </a:ext>
            </a:extLst>
          </p:cNvPr>
          <p:cNvCxnSpPr/>
          <p:nvPr userDrawn="1"/>
        </p:nvCxnSpPr>
        <p:spPr>
          <a:xfrm>
            <a:off x="3226777" y="2596218"/>
            <a:ext cx="0" cy="2250831"/>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EA3EFE8-9A19-0F0C-CFE0-FA42866C3AD2}"/>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DB5F85C-94E1-C860-0484-155C4B0F4B64}"/>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00000"/>
                </a:solidFill>
                <a:effectLst/>
              </a:rPr>
              <a:t>Copyright © 2023, Cofense All Rights Reserved.</a:t>
            </a:r>
            <a:endParaRPr lang="en-US" sz="1000" b="0" i="0" u="none" strike="noStrike">
              <a:solidFill>
                <a:srgbClr val="000000"/>
              </a:solidFill>
              <a:effectLst/>
            </a:endParaRPr>
          </a:p>
        </p:txBody>
      </p:sp>
      <p:sp>
        <p:nvSpPr>
          <p:cNvPr id="3" name="Picture Placeholder 6">
            <a:extLst>
              <a:ext uri="{FF2B5EF4-FFF2-40B4-BE49-F238E27FC236}">
                <a16:creationId xmlns:a16="http://schemas.microsoft.com/office/drawing/2014/main" id="{1903FC2D-65DC-62BB-2B0A-29FFFBE63D3B}"/>
              </a:ext>
            </a:extLst>
          </p:cNvPr>
          <p:cNvSpPr>
            <a:spLocks noGrp="1"/>
          </p:cNvSpPr>
          <p:nvPr>
            <p:ph type="pic" sz="quarter" idx="10"/>
          </p:nvPr>
        </p:nvSpPr>
        <p:spPr>
          <a:xfrm>
            <a:off x="0" y="1563547"/>
            <a:ext cx="12192000" cy="2987891"/>
          </a:xfrm>
          <a:prstGeom prst="rect">
            <a:avLst/>
          </a:prstGeom>
        </p:spPr>
        <p:txBody>
          <a:bodyPr/>
          <a:lstStyle>
            <a:lvl1pPr>
              <a:defRPr sz="1400"/>
            </a:lvl1pPr>
          </a:lstStyle>
          <a:p>
            <a:r>
              <a:rPr lang="en-US"/>
              <a:t>Click icon to add picture</a:t>
            </a:r>
          </a:p>
        </p:txBody>
      </p:sp>
      <p:sp>
        <p:nvSpPr>
          <p:cNvPr id="5" name="Text Placeholder 4">
            <a:extLst>
              <a:ext uri="{FF2B5EF4-FFF2-40B4-BE49-F238E27FC236}">
                <a16:creationId xmlns:a16="http://schemas.microsoft.com/office/drawing/2014/main" id="{25CE91CE-6A3B-919D-4BF5-54CF6AEEB8BE}"/>
              </a:ext>
            </a:extLst>
          </p:cNvPr>
          <p:cNvSpPr>
            <a:spLocks noGrp="1"/>
          </p:cNvSpPr>
          <p:nvPr>
            <p:ph type="body" sz="quarter" idx="14"/>
          </p:nvPr>
        </p:nvSpPr>
        <p:spPr>
          <a:xfrm>
            <a:off x="606398" y="1956989"/>
            <a:ext cx="2374194" cy="1293935"/>
          </a:xfrm>
          <a:prstGeom prst="rect">
            <a:avLst/>
          </a:prstGeom>
        </p:spPr>
        <p:txBody>
          <a:bodyPr anchor="ctr"/>
          <a:lstStyle>
            <a:lvl1pPr marL="0" indent="0" algn="ctr">
              <a:buFontTx/>
              <a:buNone/>
              <a:defRPr sz="3000" b="1" i="0">
                <a:solidFill>
                  <a:schemeClr val="bg1"/>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9">
            <a:extLst>
              <a:ext uri="{FF2B5EF4-FFF2-40B4-BE49-F238E27FC236}">
                <a16:creationId xmlns:a16="http://schemas.microsoft.com/office/drawing/2014/main" id="{AC93779D-880E-5F1C-5A4E-FA1DBFE5D32A}"/>
              </a:ext>
            </a:extLst>
          </p:cNvPr>
          <p:cNvSpPr>
            <a:spLocks noGrp="1"/>
          </p:cNvSpPr>
          <p:nvPr>
            <p:ph type="body" sz="quarter" idx="16" hasCustomPrompt="1"/>
          </p:nvPr>
        </p:nvSpPr>
        <p:spPr>
          <a:xfrm>
            <a:off x="606425" y="4944880"/>
            <a:ext cx="10979150" cy="1257137"/>
          </a:xfrm>
          <a:prstGeom prst="rect">
            <a:avLst/>
          </a:prstGeom>
        </p:spPr>
        <p:txBody>
          <a:bodyPr/>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a:defRPr>
                <a:solidFill>
                  <a:srgbClr val="0F2538"/>
                </a:solidFill>
              </a:defRPr>
            </a:lvl2pPr>
            <a:lvl3pPr marL="914400" indent="0">
              <a:buFontTx/>
              <a:buNone/>
              <a:defRPr>
                <a:solidFill>
                  <a:srgbClr val="0F2538"/>
                </a:solidFill>
              </a:defRPr>
            </a:lvl3pPr>
            <a:lvl4pPr>
              <a:defRPr>
                <a:solidFill>
                  <a:srgbClr val="0F2538"/>
                </a:solidFill>
              </a:defRPr>
            </a:lvl4pPr>
            <a:lvl5pPr>
              <a:defRPr>
                <a:solidFill>
                  <a:srgbClr val="0F2538"/>
                </a:solidFill>
              </a:defRPr>
            </a:lvl5pPr>
          </a:lstStyle>
          <a:p>
            <a:pPr lvl="0"/>
            <a:r>
              <a:rPr lang="en-US"/>
              <a:t>Body text goes here</a:t>
            </a:r>
          </a:p>
        </p:txBody>
      </p:sp>
      <p:sp>
        <p:nvSpPr>
          <p:cNvPr id="9" name="Text Placeholder 24">
            <a:extLst>
              <a:ext uri="{FF2B5EF4-FFF2-40B4-BE49-F238E27FC236}">
                <a16:creationId xmlns:a16="http://schemas.microsoft.com/office/drawing/2014/main" id="{70BA2E39-8CD5-BC2C-AA76-C3CCCBC8B8A7}"/>
              </a:ext>
            </a:extLst>
          </p:cNvPr>
          <p:cNvSpPr>
            <a:spLocks noGrp="1"/>
          </p:cNvSpPr>
          <p:nvPr>
            <p:ph type="body" sz="quarter" idx="17"/>
          </p:nvPr>
        </p:nvSpPr>
        <p:spPr>
          <a:xfrm>
            <a:off x="606425" y="3390868"/>
            <a:ext cx="2374900" cy="809625"/>
          </a:xfrm>
          <a:prstGeom prst="rect">
            <a:avLst/>
          </a:prstGeom>
        </p:spPr>
        <p:txBody>
          <a:bodyPr anchor="ctr"/>
          <a:lstStyle>
            <a:lvl1pPr marL="0" indent="0" algn="ctr">
              <a:buFontTx/>
              <a:buNone/>
              <a:defRPr sz="1800" b="0" i="0">
                <a:solidFill>
                  <a:schemeClr val="bg1"/>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4">
            <a:extLst>
              <a:ext uri="{FF2B5EF4-FFF2-40B4-BE49-F238E27FC236}">
                <a16:creationId xmlns:a16="http://schemas.microsoft.com/office/drawing/2014/main" id="{179B92CD-44C2-013D-B202-256CDDD4F255}"/>
              </a:ext>
            </a:extLst>
          </p:cNvPr>
          <p:cNvSpPr>
            <a:spLocks noGrp="1"/>
          </p:cNvSpPr>
          <p:nvPr>
            <p:ph type="body" sz="quarter" idx="18"/>
          </p:nvPr>
        </p:nvSpPr>
        <p:spPr>
          <a:xfrm>
            <a:off x="3457839" y="1964316"/>
            <a:ext cx="2374194" cy="1293935"/>
          </a:xfrm>
          <a:prstGeom prst="rect">
            <a:avLst/>
          </a:prstGeom>
        </p:spPr>
        <p:txBody>
          <a:bodyPr anchor="ctr"/>
          <a:lstStyle>
            <a:lvl1pPr marL="0" indent="0" algn="ctr">
              <a:buFontTx/>
              <a:buNone/>
              <a:defRPr sz="3000" b="1" i="0">
                <a:solidFill>
                  <a:schemeClr val="bg1"/>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24">
            <a:extLst>
              <a:ext uri="{FF2B5EF4-FFF2-40B4-BE49-F238E27FC236}">
                <a16:creationId xmlns:a16="http://schemas.microsoft.com/office/drawing/2014/main" id="{DE448D2D-A140-3C37-E9F5-902C0A95FADD}"/>
              </a:ext>
            </a:extLst>
          </p:cNvPr>
          <p:cNvSpPr>
            <a:spLocks noGrp="1"/>
          </p:cNvSpPr>
          <p:nvPr>
            <p:ph type="body" sz="quarter" idx="19"/>
          </p:nvPr>
        </p:nvSpPr>
        <p:spPr>
          <a:xfrm>
            <a:off x="3457866" y="3398195"/>
            <a:ext cx="2374900" cy="809625"/>
          </a:xfrm>
          <a:prstGeom prst="rect">
            <a:avLst/>
          </a:prstGeom>
        </p:spPr>
        <p:txBody>
          <a:bodyPr anchor="ctr"/>
          <a:lstStyle>
            <a:lvl1pPr marL="0" indent="0" algn="ctr">
              <a:buFontTx/>
              <a:buNone/>
              <a:defRPr sz="1800" b="0" i="0">
                <a:solidFill>
                  <a:schemeClr val="bg1"/>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4">
            <a:extLst>
              <a:ext uri="{FF2B5EF4-FFF2-40B4-BE49-F238E27FC236}">
                <a16:creationId xmlns:a16="http://schemas.microsoft.com/office/drawing/2014/main" id="{AAC3AE44-8597-48E1-A81D-94E6A59CD09F}"/>
              </a:ext>
            </a:extLst>
          </p:cNvPr>
          <p:cNvSpPr>
            <a:spLocks noGrp="1"/>
          </p:cNvSpPr>
          <p:nvPr>
            <p:ph type="body" sz="quarter" idx="20"/>
          </p:nvPr>
        </p:nvSpPr>
        <p:spPr>
          <a:xfrm>
            <a:off x="6333890" y="1965781"/>
            <a:ext cx="2374194" cy="1293935"/>
          </a:xfrm>
          <a:prstGeom prst="rect">
            <a:avLst/>
          </a:prstGeom>
        </p:spPr>
        <p:txBody>
          <a:bodyPr anchor="ctr"/>
          <a:lstStyle>
            <a:lvl1pPr marL="0" indent="0" algn="ctr">
              <a:buFontTx/>
              <a:buNone/>
              <a:defRPr sz="3000" b="1" i="0">
                <a:solidFill>
                  <a:schemeClr val="bg1"/>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24">
            <a:extLst>
              <a:ext uri="{FF2B5EF4-FFF2-40B4-BE49-F238E27FC236}">
                <a16:creationId xmlns:a16="http://schemas.microsoft.com/office/drawing/2014/main" id="{27864A59-D479-8D09-06A9-F05EE28FE5B6}"/>
              </a:ext>
            </a:extLst>
          </p:cNvPr>
          <p:cNvSpPr>
            <a:spLocks noGrp="1"/>
          </p:cNvSpPr>
          <p:nvPr>
            <p:ph type="body" sz="quarter" idx="21"/>
          </p:nvPr>
        </p:nvSpPr>
        <p:spPr>
          <a:xfrm>
            <a:off x="6333917" y="3399660"/>
            <a:ext cx="2374900" cy="809625"/>
          </a:xfrm>
          <a:prstGeom prst="rect">
            <a:avLst/>
          </a:prstGeom>
        </p:spPr>
        <p:txBody>
          <a:bodyPr anchor="ctr"/>
          <a:lstStyle>
            <a:lvl1pPr marL="0" indent="0" algn="ctr">
              <a:buFontTx/>
              <a:buNone/>
              <a:defRPr sz="1800" b="0" i="0">
                <a:solidFill>
                  <a:schemeClr val="bg1"/>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4">
            <a:extLst>
              <a:ext uri="{FF2B5EF4-FFF2-40B4-BE49-F238E27FC236}">
                <a16:creationId xmlns:a16="http://schemas.microsoft.com/office/drawing/2014/main" id="{C602BF33-5515-8E56-EB9F-213CE9D58F6F}"/>
              </a:ext>
            </a:extLst>
          </p:cNvPr>
          <p:cNvSpPr>
            <a:spLocks noGrp="1"/>
          </p:cNvSpPr>
          <p:nvPr>
            <p:ph type="body" sz="quarter" idx="22"/>
          </p:nvPr>
        </p:nvSpPr>
        <p:spPr>
          <a:xfrm>
            <a:off x="9211381" y="1956989"/>
            <a:ext cx="2374194" cy="1293935"/>
          </a:xfrm>
          <a:prstGeom prst="rect">
            <a:avLst/>
          </a:prstGeom>
        </p:spPr>
        <p:txBody>
          <a:bodyPr anchor="ctr"/>
          <a:lstStyle>
            <a:lvl1pPr marL="0" indent="0" algn="ctr">
              <a:buFontTx/>
              <a:buNone/>
              <a:defRPr sz="3000" b="1" i="0">
                <a:solidFill>
                  <a:schemeClr val="bg1"/>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24">
            <a:extLst>
              <a:ext uri="{FF2B5EF4-FFF2-40B4-BE49-F238E27FC236}">
                <a16:creationId xmlns:a16="http://schemas.microsoft.com/office/drawing/2014/main" id="{0149DE64-C453-87E4-A134-730B50744A20}"/>
              </a:ext>
            </a:extLst>
          </p:cNvPr>
          <p:cNvSpPr>
            <a:spLocks noGrp="1"/>
          </p:cNvSpPr>
          <p:nvPr>
            <p:ph type="body" sz="quarter" idx="23"/>
          </p:nvPr>
        </p:nvSpPr>
        <p:spPr>
          <a:xfrm>
            <a:off x="9211408" y="3390868"/>
            <a:ext cx="2374900" cy="809625"/>
          </a:xfrm>
          <a:prstGeom prst="rect">
            <a:avLst/>
          </a:prstGeom>
        </p:spPr>
        <p:txBody>
          <a:bodyPr anchor="ctr"/>
          <a:lstStyle>
            <a:lvl1pPr marL="0" indent="0" algn="ctr">
              <a:buFontTx/>
              <a:buNone/>
              <a:defRPr sz="1800" b="0" i="0">
                <a:solidFill>
                  <a:schemeClr val="bg1"/>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5">
            <a:extLst>
              <a:ext uri="{FF2B5EF4-FFF2-40B4-BE49-F238E27FC236}">
                <a16:creationId xmlns:a16="http://schemas.microsoft.com/office/drawing/2014/main" id="{8F108E46-35E1-6798-1844-7EC55B6DB674}"/>
              </a:ext>
            </a:extLst>
          </p:cNvPr>
          <p:cNvSpPr>
            <a:spLocks noGrp="1"/>
          </p:cNvSpPr>
          <p:nvPr>
            <p:ph type="body" sz="quarter" idx="24"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PUBLIC</a:t>
            </a:r>
          </a:p>
        </p:txBody>
      </p:sp>
    </p:spTree>
    <p:extLst>
      <p:ext uri="{BB962C8B-B14F-4D97-AF65-F5344CB8AC3E}">
        <p14:creationId xmlns:p14="http://schemas.microsoft.com/office/powerpoint/2010/main" val="115505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4 - Non-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17D129CA-2C1B-AC4E-8D4D-8E66F25A3503}"/>
              </a:ext>
            </a:extLst>
          </p:cNvPr>
          <p:cNvSpPr>
            <a:spLocks noGrp="1"/>
          </p:cNvSpPr>
          <p:nvPr>
            <p:ph type="body" sz="quarter" idx="11" hasCustomPrompt="1"/>
          </p:nvPr>
        </p:nvSpPr>
        <p:spPr>
          <a:xfrm>
            <a:off x="606397" y="412496"/>
            <a:ext cx="6265183"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8" name="Text Placeholder 4">
            <a:extLst>
              <a:ext uri="{FF2B5EF4-FFF2-40B4-BE49-F238E27FC236}">
                <a16:creationId xmlns:a16="http://schemas.microsoft.com/office/drawing/2014/main" id="{6825E3A6-DAB4-7E42-B386-BE7B412B01E5}"/>
              </a:ext>
            </a:extLst>
          </p:cNvPr>
          <p:cNvSpPr>
            <a:spLocks noGrp="1"/>
          </p:cNvSpPr>
          <p:nvPr>
            <p:ph type="body" sz="quarter" idx="14" hasCustomPrompt="1"/>
          </p:nvPr>
        </p:nvSpPr>
        <p:spPr>
          <a:xfrm>
            <a:off x="606397" y="1349645"/>
            <a:ext cx="6265891" cy="263347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FontTx/>
              <a:buNone/>
              <a:defRPr sz="2000" b="0" i="0">
                <a:solidFill>
                  <a:srgbClr val="0F2538"/>
                </a:solidFill>
                <a:latin typeface="Arial" panose="020B0604020202020204" pitchFamily="34" charset="0"/>
                <a:cs typeface="Arial" panose="020B0604020202020204" pitchFamily="34" charset="0"/>
              </a:defRPr>
            </a:lvl2pPr>
            <a:lvl3pPr marL="914400" indent="0">
              <a:buFontTx/>
              <a:buNone/>
              <a:defRPr sz="2000" b="0" i="0">
                <a:solidFill>
                  <a:srgbClr val="0F2538"/>
                </a:solidFill>
                <a:latin typeface="Arial" panose="020B0604020202020204" pitchFamily="34" charset="0"/>
                <a:cs typeface="Arial" panose="020B0604020202020204" pitchFamily="34" charset="0"/>
              </a:defRPr>
            </a:lvl3pPr>
            <a:lvl4pPr marL="1371600" indent="0">
              <a:buFontTx/>
              <a:buNone/>
              <a:defRPr sz="2000" b="0" i="0">
                <a:solidFill>
                  <a:srgbClr val="0F2538"/>
                </a:solidFill>
                <a:latin typeface="Arial" panose="020B0604020202020204" pitchFamily="34" charset="0"/>
                <a:cs typeface="Arial" panose="020B0604020202020204" pitchFamily="34" charset="0"/>
              </a:defRPr>
            </a:lvl4pPr>
            <a:lvl5pPr marL="1828800" indent="0">
              <a:buFontTx/>
              <a:buNone/>
              <a:defRPr sz="2000" b="0" i="0">
                <a:solidFill>
                  <a:srgbClr val="0F2538"/>
                </a:solidFill>
                <a:latin typeface="Arial" panose="020B0604020202020204" pitchFamily="34" charset="0"/>
                <a:cs typeface="Arial" panose="020B0604020202020204" pitchFamily="34" charset="0"/>
              </a:defRPr>
            </a:lvl5pPr>
          </a:lstStyle>
          <a:p>
            <a:pPr lvl="0"/>
            <a:r>
              <a:rPr lang="en-US"/>
              <a:t>Body text.</a:t>
            </a:r>
          </a:p>
        </p:txBody>
      </p:sp>
      <p:sp>
        <p:nvSpPr>
          <p:cNvPr id="10" name="Picture Placeholder 9">
            <a:extLst>
              <a:ext uri="{FF2B5EF4-FFF2-40B4-BE49-F238E27FC236}">
                <a16:creationId xmlns:a16="http://schemas.microsoft.com/office/drawing/2014/main" id="{2E3B8F41-D90C-1247-970D-17ADF3377A82}"/>
              </a:ext>
            </a:extLst>
          </p:cNvPr>
          <p:cNvSpPr>
            <a:spLocks noGrp="1"/>
          </p:cNvSpPr>
          <p:nvPr>
            <p:ph type="pic" sz="quarter" idx="15"/>
          </p:nvPr>
        </p:nvSpPr>
        <p:spPr>
          <a:xfrm>
            <a:off x="7107238" y="1354216"/>
            <a:ext cx="2205037" cy="2633472"/>
          </a:xfrm>
          <a:prstGeom prst="rect">
            <a:avLst/>
          </a:prstGeom>
        </p:spPr>
        <p:txBody>
          <a:bodyPr/>
          <a:lstStyle>
            <a:lvl1pPr>
              <a:defRPr sz="1400"/>
            </a:lvl1pPr>
          </a:lstStyle>
          <a:p>
            <a:r>
              <a:rPr lang="en-US"/>
              <a:t>Click icon to add picture</a:t>
            </a:r>
          </a:p>
        </p:txBody>
      </p:sp>
      <p:sp>
        <p:nvSpPr>
          <p:cNvPr id="12" name="Picture Placeholder 11">
            <a:extLst>
              <a:ext uri="{FF2B5EF4-FFF2-40B4-BE49-F238E27FC236}">
                <a16:creationId xmlns:a16="http://schemas.microsoft.com/office/drawing/2014/main" id="{44CCFF27-5255-424B-9EAA-A47BCA90D9B6}"/>
              </a:ext>
            </a:extLst>
          </p:cNvPr>
          <p:cNvSpPr>
            <a:spLocks noGrp="1"/>
          </p:cNvSpPr>
          <p:nvPr>
            <p:ph type="pic" sz="quarter" idx="16"/>
          </p:nvPr>
        </p:nvSpPr>
        <p:spPr>
          <a:xfrm>
            <a:off x="7107238" y="4202191"/>
            <a:ext cx="2216150" cy="1937352"/>
          </a:xfrm>
          <a:prstGeom prst="rect">
            <a:avLst/>
          </a:prstGeom>
        </p:spPr>
        <p:txBody>
          <a:bodyPr/>
          <a:lstStyle>
            <a:lvl1pPr>
              <a:defRPr sz="1400"/>
            </a:lvl1pPr>
          </a:lstStyle>
          <a:p>
            <a:r>
              <a:rPr lang="en-US"/>
              <a:t>Click icon to add picture</a:t>
            </a:r>
          </a:p>
        </p:txBody>
      </p:sp>
      <p:sp>
        <p:nvSpPr>
          <p:cNvPr id="13" name="Picture Placeholder 11">
            <a:extLst>
              <a:ext uri="{FF2B5EF4-FFF2-40B4-BE49-F238E27FC236}">
                <a16:creationId xmlns:a16="http://schemas.microsoft.com/office/drawing/2014/main" id="{9DC1ABB1-CD70-5044-8E19-B088D409EF56}"/>
              </a:ext>
            </a:extLst>
          </p:cNvPr>
          <p:cNvSpPr>
            <a:spLocks noGrp="1"/>
          </p:cNvSpPr>
          <p:nvPr>
            <p:ph type="pic" sz="quarter" idx="17"/>
          </p:nvPr>
        </p:nvSpPr>
        <p:spPr>
          <a:xfrm>
            <a:off x="603504" y="4202191"/>
            <a:ext cx="6265891" cy="1937352"/>
          </a:xfrm>
          <a:prstGeom prst="rect">
            <a:avLst/>
          </a:prstGeom>
        </p:spPr>
        <p:txBody>
          <a:bodyPr/>
          <a:lstStyle>
            <a:lvl1pPr>
              <a:defRPr sz="1400"/>
            </a:lvl1pPr>
          </a:lstStyle>
          <a:p>
            <a:r>
              <a:rPr lang="en-US"/>
              <a:t>Click icon to add picture</a:t>
            </a:r>
          </a:p>
        </p:txBody>
      </p:sp>
      <p:sp>
        <p:nvSpPr>
          <p:cNvPr id="14" name="Picture Placeholder 9">
            <a:extLst>
              <a:ext uri="{FF2B5EF4-FFF2-40B4-BE49-F238E27FC236}">
                <a16:creationId xmlns:a16="http://schemas.microsoft.com/office/drawing/2014/main" id="{3471EF39-F890-9B46-ACE1-B1463EF98B32}"/>
              </a:ext>
            </a:extLst>
          </p:cNvPr>
          <p:cNvSpPr>
            <a:spLocks noGrp="1"/>
          </p:cNvSpPr>
          <p:nvPr>
            <p:ph type="pic" sz="quarter" idx="18"/>
          </p:nvPr>
        </p:nvSpPr>
        <p:spPr>
          <a:xfrm>
            <a:off x="9547225" y="1354216"/>
            <a:ext cx="2038378" cy="2112272"/>
          </a:xfrm>
          <a:prstGeom prst="rect">
            <a:avLst/>
          </a:prstGeom>
        </p:spPr>
        <p:txBody>
          <a:bodyPr/>
          <a:lstStyle>
            <a:lvl1pPr>
              <a:defRPr sz="1400"/>
            </a:lvl1pPr>
          </a:lstStyle>
          <a:p>
            <a:r>
              <a:rPr lang="en-US"/>
              <a:t>Click icon to add picture</a:t>
            </a:r>
          </a:p>
        </p:txBody>
      </p:sp>
      <p:sp>
        <p:nvSpPr>
          <p:cNvPr id="16" name="Text Placeholder 15">
            <a:extLst>
              <a:ext uri="{FF2B5EF4-FFF2-40B4-BE49-F238E27FC236}">
                <a16:creationId xmlns:a16="http://schemas.microsoft.com/office/drawing/2014/main" id="{87B512A0-A46C-CF4D-BFDC-7F87881A52E2}"/>
              </a:ext>
            </a:extLst>
          </p:cNvPr>
          <p:cNvSpPr>
            <a:spLocks noGrp="1"/>
          </p:cNvSpPr>
          <p:nvPr>
            <p:ph type="body" sz="quarter" idx="19" hasCustomPrompt="1"/>
          </p:nvPr>
        </p:nvSpPr>
        <p:spPr>
          <a:xfrm>
            <a:off x="9540875" y="3665615"/>
            <a:ext cx="2044700" cy="24739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stStyle>
          <a:p>
            <a:pPr lvl="0"/>
            <a:r>
              <a:rPr lang="en-US"/>
              <a:t>Body text.</a:t>
            </a:r>
          </a:p>
        </p:txBody>
      </p:sp>
      <p:sp>
        <p:nvSpPr>
          <p:cNvPr id="3" name="TextBox 2">
            <a:extLst>
              <a:ext uri="{FF2B5EF4-FFF2-40B4-BE49-F238E27FC236}">
                <a16:creationId xmlns:a16="http://schemas.microsoft.com/office/drawing/2014/main" id="{AE6D0E96-DC04-1A2F-A90D-4C539159E67F}"/>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4844E0-A2EB-E74D-0752-AEAAC437A35E}"/>
              </a:ext>
            </a:extLst>
          </p:cNvPr>
          <p:cNvSpPr txBox="1"/>
          <p:nvPr userDrawn="1"/>
        </p:nvSpPr>
        <p:spPr>
          <a:xfrm>
            <a:off x="1025176" y="6473824"/>
            <a:ext cx="3505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F2538"/>
                </a:solidFill>
                <a:latin typeface="Arial" panose="020B0604020202020204" pitchFamily="34" charset="0"/>
                <a:cs typeface="Arial" panose="020B0604020202020204" pitchFamily="34" charset="0"/>
              </a:rPr>
              <a:t>© </a:t>
            </a:r>
            <a:r>
              <a:rPr lang="en-US" sz="1000" b="1" i="0" u="none" strike="noStrike">
                <a:solidFill>
                  <a:srgbClr val="000000"/>
                </a:solidFill>
                <a:effectLst/>
                <a:latin typeface="Arial" panose="020B0604020202020204" pitchFamily="34" charset="0"/>
                <a:cs typeface="Arial" panose="020B0604020202020204" pitchFamily="34" charset="0"/>
              </a:rPr>
              <a:t>2023 Cofense Confidential. All Rights Reserved.</a:t>
            </a:r>
          </a:p>
        </p:txBody>
      </p:sp>
    </p:spTree>
    <p:extLst>
      <p:ext uri="{BB962C8B-B14F-4D97-AF65-F5344CB8AC3E}">
        <p14:creationId xmlns:p14="http://schemas.microsoft.com/office/powerpoint/2010/main" val="177210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4 - Public">
    <p:bg>
      <p:bgPr>
        <a:blipFill>
          <a:blip r:embed="rId2"/>
          <a:stretch>
            <a:fillRect/>
          </a:stretch>
        </a:blipFill>
        <a:effectLst/>
      </p:bgPr>
    </p:bg>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17D129CA-2C1B-AC4E-8D4D-8E66F25A3503}"/>
              </a:ext>
            </a:extLst>
          </p:cNvPr>
          <p:cNvSpPr>
            <a:spLocks noGrp="1"/>
          </p:cNvSpPr>
          <p:nvPr>
            <p:ph type="body" sz="quarter" idx="11" hasCustomPrompt="1"/>
          </p:nvPr>
        </p:nvSpPr>
        <p:spPr>
          <a:xfrm>
            <a:off x="606397" y="412496"/>
            <a:ext cx="6265183"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PUBLIC</a:t>
            </a:r>
          </a:p>
        </p:txBody>
      </p:sp>
      <p:sp>
        <p:nvSpPr>
          <p:cNvPr id="8" name="Text Placeholder 4">
            <a:extLst>
              <a:ext uri="{FF2B5EF4-FFF2-40B4-BE49-F238E27FC236}">
                <a16:creationId xmlns:a16="http://schemas.microsoft.com/office/drawing/2014/main" id="{6825E3A6-DAB4-7E42-B386-BE7B412B01E5}"/>
              </a:ext>
            </a:extLst>
          </p:cNvPr>
          <p:cNvSpPr>
            <a:spLocks noGrp="1"/>
          </p:cNvSpPr>
          <p:nvPr>
            <p:ph type="body" sz="quarter" idx="14" hasCustomPrompt="1"/>
          </p:nvPr>
        </p:nvSpPr>
        <p:spPr>
          <a:xfrm>
            <a:off x="606397" y="1349645"/>
            <a:ext cx="6265891" cy="263347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vl2pPr marL="457200" indent="0">
              <a:buFontTx/>
              <a:buNone/>
              <a:defRPr sz="2000" b="0" i="0">
                <a:solidFill>
                  <a:srgbClr val="0F2538"/>
                </a:solidFill>
                <a:latin typeface="Arial" panose="020B0604020202020204" pitchFamily="34" charset="0"/>
                <a:cs typeface="Arial" panose="020B0604020202020204" pitchFamily="34" charset="0"/>
              </a:defRPr>
            </a:lvl2pPr>
            <a:lvl3pPr marL="914400" indent="0">
              <a:buFontTx/>
              <a:buNone/>
              <a:defRPr sz="2000" b="0" i="0">
                <a:solidFill>
                  <a:srgbClr val="0F2538"/>
                </a:solidFill>
                <a:latin typeface="Arial" panose="020B0604020202020204" pitchFamily="34" charset="0"/>
                <a:cs typeface="Arial" panose="020B0604020202020204" pitchFamily="34" charset="0"/>
              </a:defRPr>
            </a:lvl3pPr>
            <a:lvl4pPr marL="1371600" indent="0">
              <a:buFontTx/>
              <a:buNone/>
              <a:defRPr sz="2000" b="0" i="0">
                <a:solidFill>
                  <a:srgbClr val="0F2538"/>
                </a:solidFill>
                <a:latin typeface="Arial" panose="020B0604020202020204" pitchFamily="34" charset="0"/>
                <a:cs typeface="Arial" panose="020B0604020202020204" pitchFamily="34" charset="0"/>
              </a:defRPr>
            </a:lvl4pPr>
            <a:lvl5pPr marL="1828800" indent="0">
              <a:buFontTx/>
              <a:buNone/>
              <a:defRPr sz="2000" b="0" i="0">
                <a:solidFill>
                  <a:srgbClr val="0F2538"/>
                </a:solidFill>
                <a:latin typeface="Arial" panose="020B0604020202020204" pitchFamily="34" charset="0"/>
                <a:cs typeface="Arial" panose="020B0604020202020204" pitchFamily="34" charset="0"/>
              </a:defRPr>
            </a:lvl5pPr>
          </a:lstStyle>
          <a:p>
            <a:pPr lvl="0"/>
            <a:r>
              <a:rPr lang="en-US"/>
              <a:t>Body text.</a:t>
            </a:r>
          </a:p>
        </p:txBody>
      </p:sp>
      <p:sp>
        <p:nvSpPr>
          <p:cNvPr id="10" name="Picture Placeholder 9">
            <a:extLst>
              <a:ext uri="{FF2B5EF4-FFF2-40B4-BE49-F238E27FC236}">
                <a16:creationId xmlns:a16="http://schemas.microsoft.com/office/drawing/2014/main" id="{2E3B8F41-D90C-1247-970D-17ADF3377A82}"/>
              </a:ext>
            </a:extLst>
          </p:cNvPr>
          <p:cNvSpPr>
            <a:spLocks noGrp="1"/>
          </p:cNvSpPr>
          <p:nvPr>
            <p:ph type="pic" sz="quarter" idx="15"/>
          </p:nvPr>
        </p:nvSpPr>
        <p:spPr>
          <a:xfrm>
            <a:off x="7107238" y="1354216"/>
            <a:ext cx="2205037" cy="2633472"/>
          </a:xfrm>
          <a:prstGeom prst="rect">
            <a:avLst/>
          </a:prstGeom>
        </p:spPr>
        <p:txBody>
          <a:bodyPr/>
          <a:lstStyle>
            <a:lvl1pPr>
              <a:defRPr sz="1400"/>
            </a:lvl1pPr>
          </a:lstStyle>
          <a:p>
            <a:r>
              <a:rPr lang="en-US"/>
              <a:t>Click icon to add picture</a:t>
            </a:r>
          </a:p>
        </p:txBody>
      </p:sp>
      <p:sp>
        <p:nvSpPr>
          <p:cNvPr id="12" name="Picture Placeholder 11">
            <a:extLst>
              <a:ext uri="{FF2B5EF4-FFF2-40B4-BE49-F238E27FC236}">
                <a16:creationId xmlns:a16="http://schemas.microsoft.com/office/drawing/2014/main" id="{44CCFF27-5255-424B-9EAA-A47BCA90D9B6}"/>
              </a:ext>
            </a:extLst>
          </p:cNvPr>
          <p:cNvSpPr>
            <a:spLocks noGrp="1"/>
          </p:cNvSpPr>
          <p:nvPr>
            <p:ph type="pic" sz="quarter" idx="16"/>
          </p:nvPr>
        </p:nvSpPr>
        <p:spPr>
          <a:xfrm>
            <a:off x="7107238" y="4202191"/>
            <a:ext cx="2216150" cy="1937352"/>
          </a:xfrm>
          <a:prstGeom prst="rect">
            <a:avLst/>
          </a:prstGeom>
        </p:spPr>
        <p:txBody>
          <a:bodyPr/>
          <a:lstStyle>
            <a:lvl1pPr>
              <a:defRPr sz="1400"/>
            </a:lvl1pPr>
          </a:lstStyle>
          <a:p>
            <a:r>
              <a:rPr lang="en-US"/>
              <a:t>Click icon to add picture</a:t>
            </a:r>
          </a:p>
        </p:txBody>
      </p:sp>
      <p:sp>
        <p:nvSpPr>
          <p:cNvPr id="13" name="Picture Placeholder 11">
            <a:extLst>
              <a:ext uri="{FF2B5EF4-FFF2-40B4-BE49-F238E27FC236}">
                <a16:creationId xmlns:a16="http://schemas.microsoft.com/office/drawing/2014/main" id="{9DC1ABB1-CD70-5044-8E19-B088D409EF56}"/>
              </a:ext>
            </a:extLst>
          </p:cNvPr>
          <p:cNvSpPr>
            <a:spLocks noGrp="1"/>
          </p:cNvSpPr>
          <p:nvPr>
            <p:ph type="pic" sz="quarter" idx="17"/>
          </p:nvPr>
        </p:nvSpPr>
        <p:spPr>
          <a:xfrm>
            <a:off x="603504" y="4202191"/>
            <a:ext cx="6265891" cy="1937352"/>
          </a:xfrm>
          <a:prstGeom prst="rect">
            <a:avLst/>
          </a:prstGeom>
        </p:spPr>
        <p:txBody>
          <a:bodyPr/>
          <a:lstStyle>
            <a:lvl1pPr>
              <a:defRPr sz="1400"/>
            </a:lvl1pPr>
          </a:lstStyle>
          <a:p>
            <a:r>
              <a:rPr lang="en-US"/>
              <a:t>Click icon to add picture</a:t>
            </a:r>
          </a:p>
        </p:txBody>
      </p:sp>
      <p:sp>
        <p:nvSpPr>
          <p:cNvPr id="14" name="Picture Placeholder 9">
            <a:extLst>
              <a:ext uri="{FF2B5EF4-FFF2-40B4-BE49-F238E27FC236}">
                <a16:creationId xmlns:a16="http://schemas.microsoft.com/office/drawing/2014/main" id="{3471EF39-F890-9B46-ACE1-B1463EF98B32}"/>
              </a:ext>
            </a:extLst>
          </p:cNvPr>
          <p:cNvSpPr>
            <a:spLocks noGrp="1"/>
          </p:cNvSpPr>
          <p:nvPr>
            <p:ph type="pic" sz="quarter" idx="18"/>
          </p:nvPr>
        </p:nvSpPr>
        <p:spPr>
          <a:xfrm>
            <a:off x="9547225" y="1354216"/>
            <a:ext cx="2038378" cy="2112272"/>
          </a:xfrm>
          <a:prstGeom prst="rect">
            <a:avLst/>
          </a:prstGeom>
        </p:spPr>
        <p:txBody>
          <a:bodyPr/>
          <a:lstStyle>
            <a:lvl1pPr>
              <a:defRPr sz="1400"/>
            </a:lvl1pPr>
          </a:lstStyle>
          <a:p>
            <a:r>
              <a:rPr lang="en-US"/>
              <a:t>Click icon to add picture</a:t>
            </a:r>
          </a:p>
        </p:txBody>
      </p:sp>
      <p:sp>
        <p:nvSpPr>
          <p:cNvPr id="16" name="Text Placeholder 15">
            <a:extLst>
              <a:ext uri="{FF2B5EF4-FFF2-40B4-BE49-F238E27FC236}">
                <a16:creationId xmlns:a16="http://schemas.microsoft.com/office/drawing/2014/main" id="{87B512A0-A46C-CF4D-BFDC-7F87881A52E2}"/>
              </a:ext>
            </a:extLst>
          </p:cNvPr>
          <p:cNvSpPr>
            <a:spLocks noGrp="1"/>
          </p:cNvSpPr>
          <p:nvPr>
            <p:ph type="body" sz="quarter" idx="19" hasCustomPrompt="1"/>
          </p:nvPr>
        </p:nvSpPr>
        <p:spPr>
          <a:xfrm>
            <a:off x="9540875" y="3665615"/>
            <a:ext cx="2044700" cy="24739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rgbClr val="0F2538"/>
                </a:solidFill>
                <a:latin typeface="Arial" panose="020B0604020202020204" pitchFamily="34" charset="0"/>
                <a:cs typeface="Arial" panose="020B0604020202020204" pitchFamily="34" charset="0"/>
              </a:defRPr>
            </a:lvl1pPr>
          </a:lstStyle>
          <a:p>
            <a:pPr lvl="0"/>
            <a:r>
              <a:rPr lang="en-US"/>
              <a:t>Body text.</a:t>
            </a:r>
          </a:p>
        </p:txBody>
      </p:sp>
      <p:sp>
        <p:nvSpPr>
          <p:cNvPr id="3" name="TextBox 2">
            <a:extLst>
              <a:ext uri="{FF2B5EF4-FFF2-40B4-BE49-F238E27FC236}">
                <a16:creationId xmlns:a16="http://schemas.microsoft.com/office/drawing/2014/main" id="{AE6D0E96-DC04-1A2F-A90D-4C539159E67F}"/>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41FB184-6A36-80B0-D3BC-E0DBA898BE2B}"/>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00000"/>
                </a:solidFill>
                <a:effectLst/>
              </a:rPr>
              <a:t>Copyright © 2023, Cofense All Rights Reserved.</a:t>
            </a:r>
            <a:endParaRPr lang="en-US" sz="1000" b="0" i="0" u="none" strike="noStrike">
              <a:solidFill>
                <a:srgbClr val="000000"/>
              </a:solidFill>
              <a:effectLst/>
            </a:endParaRPr>
          </a:p>
        </p:txBody>
      </p:sp>
    </p:spTree>
    <p:extLst>
      <p:ext uri="{BB962C8B-B14F-4D97-AF65-F5344CB8AC3E}">
        <p14:creationId xmlns:p14="http://schemas.microsoft.com/office/powerpoint/2010/main" val="371770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Slide 2 - Non-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F7DE40-A747-E792-6492-AD4DAB372B17}"/>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6" name="Text Placeholder 15">
            <a:extLst>
              <a:ext uri="{FF2B5EF4-FFF2-40B4-BE49-F238E27FC236}">
                <a16:creationId xmlns:a16="http://schemas.microsoft.com/office/drawing/2014/main" id="{A8753B9D-2A92-C5DC-15C3-FDC03D4E11FD}"/>
              </a:ext>
            </a:extLst>
          </p:cNvPr>
          <p:cNvSpPr>
            <a:spLocks noGrp="1"/>
          </p:cNvSpPr>
          <p:nvPr>
            <p:ph type="body" sz="quarter" idx="11" hasCustomPrompt="1"/>
          </p:nvPr>
        </p:nvSpPr>
        <p:spPr>
          <a:xfrm>
            <a:off x="585264" y="400048"/>
            <a:ext cx="6081552" cy="595567"/>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7" name="Text Placeholder 17">
            <a:extLst>
              <a:ext uri="{FF2B5EF4-FFF2-40B4-BE49-F238E27FC236}">
                <a16:creationId xmlns:a16="http://schemas.microsoft.com/office/drawing/2014/main" id="{E76E629E-938B-055C-7C70-2A05E687990D}"/>
              </a:ext>
            </a:extLst>
          </p:cNvPr>
          <p:cNvSpPr>
            <a:spLocks noGrp="1"/>
          </p:cNvSpPr>
          <p:nvPr>
            <p:ph type="body" sz="quarter" idx="12" hasCustomPrompt="1"/>
          </p:nvPr>
        </p:nvSpPr>
        <p:spPr>
          <a:xfrm>
            <a:off x="585355" y="1409230"/>
            <a:ext cx="6081551" cy="512028"/>
          </a:xfrm>
          <a:prstGeom prst="rect">
            <a:avLst/>
          </a:prstGeom>
        </p:spPr>
        <p:txBody>
          <a:bodyPr anchor="ctr">
            <a:noAutofit/>
          </a:bodyPr>
          <a:lstStyle>
            <a:lvl1pPr marL="0" indent="0" algn="l">
              <a:buNone/>
              <a:defRPr sz="2800" b="1" i="0">
                <a:solidFill>
                  <a:srgbClr val="CD202C"/>
                </a:solidFill>
                <a:latin typeface="Arial" panose="020B0604020202020204" pitchFamily="34" charset="0"/>
                <a:cs typeface="Arial" panose="020B0604020202020204" pitchFamily="34" charset="0"/>
              </a:defRPr>
            </a:lvl1pPr>
          </a:lstStyle>
          <a:p>
            <a:pPr lvl="0"/>
            <a:r>
              <a:rPr lang="en-US"/>
              <a:t>Subtitle – Non-Public</a:t>
            </a:r>
          </a:p>
        </p:txBody>
      </p:sp>
      <p:sp>
        <p:nvSpPr>
          <p:cNvPr id="4" name="TextBox 3">
            <a:extLst>
              <a:ext uri="{FF2B5EF4-FFF2-40B4-BE49-F238E27FC236}">
                <a16:creationId xmlns:a16="http://schemas.microsoft.com/office/drawing/2014/main" id="{7E823AE4-C878-8096-8651-56E4452E0671}"/>
              </a:ext>
            </a:extLst>
          </p:cNvPr>
          <p:cNvSpPr txBox="1"/>
          <p:nvPr userDrawn="1"/>
        </p:nvSpPr>
        <p:spPr>
          <a:xfrm>
            <a:off x="1025176" y="6473824"/>
            <a:ext cx="3505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F2538"/>
                </a:solidFill>
                <a:latin typeface="Arial" panose="020B0604020202020204" pitchFamily="34" charset="0"/>
                <a:cs typeface="Arial" panose="020B0604020202020204" pitchFamily="34" charset="0"/>
              </a:rPr>
              <a:t>© </a:t>
            </a:r>
            <a:r>
              <a:rPr lang="en-US" sz="1000" b="1" i="0" u="none" strike="noStrike">
                <a:solidFill>
                  <a:srgbClr val="000000"/>
                </a:solidFill>
                <a:effectLst/>
                <a:latin typeface="Arial" panose="020B0604020202020204" pitchFamily="34" charset="0"/>
                <a:cs typeface="Arial" panose="020B0604020202020204" pitchFamily="34" charset="0"/>
              </a:rPr>
              <a:t>2023 Cofense Confidential. All Rights Reserved.</a:t>
            </a:r>
          </a:p>
        </p:txBody>
      </p:sp>
    </p:spTree>
    <p:extLst>
      <p:ext uri="{BB962C8B-B14F-4D97-AF65-F5344CB8AC3E}">
        <p14:creationId xmlns:p14="http://schemas.microsoft.com/office/powerpoint/2010/main" val="357034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237FC3B0-453B-0642-A605-B8A5F87781CB}"/>
              </a:ext>
            </a:extLst>
          </p:cNvPr>
          <p:cNvSpPr>
            <a:spLocks noGrp="1"/>
          </p:cNvSpPr>
          <p:nvPr>
            <p:ph type="body" sz="quarter" idx="11" hasCustomPrompt="1"/>
          </p:nvPr>
        </p:nvSpPr>
        <p:spPr>
          <a:xfrm>
            <a:off x="1018573" y="2908138"/>
            <a:ext cx="10468578" cy="1835312"/>
          </a:xfrm>
          <a:prstGeom prst="rect">
            <a:avLst/>
          </a:prstGeom>
        </p:spPr>
        <p:txBody>
          <a:bodyPr>
            <a:noAutofit/>
          </a:bodyPr>
          <a:lstStyle>
            <a:lvl1pPr marL="0" indent="0" algn="l">
              <a:lnSpc>
                <a:spcPct val="100000"/>
              </a:lnSpc>
              <a:spcBef>
                <a:spcPts val="0"/>
              </a:spcBef>
              <a:buNone/>
              <a:defRPr sz="5400" b="1" i="0">
                <a:solidFill>
                  <a:srgbClr val="0F2538"/>
                </a:solidFill>
                <a:latin typeface="Arial" panose="020B0604020202020204" pitchFamily="34" charset="0"/>
                <a:cs typeface="Arial" panose="020B0604020202020204" pitchFamily="34" charset="0"/>
              </a:defRPr>
            </a:lvl1pPr>
          </a:lstStyle>
          <a:p>
            <a:pPr lvl="0"/>
            <a:r>
              <a:rPr lang="en-US"/>
              <a:t>Divider Slide 1</a:t>
            </a:r>
          </a:p>
        </p:txBody>
      </p:sp>
    </p:spTree>
    <p:extLst>
      <p:ext uri="{BB962C8B-B14F-4D97-AF65-F5344CB8AC3E}">
        <p14:creationId xmlns:p14="http://schemas.microsoft.com/office/powerpoint/2010/main" val="101555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 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F7DE40-A747-E792-6492-AD4DAB372B17}"/>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88B6303-957E-42EB-DBE8-B98470D8C443}"/>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00000"/>
                </a:solidFill>
                <a:effectLst/>
              </a:rPr>
              <a:t>Copyright © 2023, Cofense All Rights Reserved.</a:t>
            </a:r>
            <a:endParaRPr lang="en-US" sz="1000" b="0" i="0" u="none" strike="noStrike">
              <a:solidFill>
                <a:srgbClr val="000000"/>
              </a:solidFill>
              <a:effectLst/>
            </a:endParaRPr>
          </a:p>
        </p:txBody>
      </p:sp>
      <p:sp>
        <p:nvSpPr>
          <p:cNvPr id="6" name="Text Placeholder 15">
            <a:extLst>
              <a:ext uri="{FF2B5EF4-FFF2-40B4-BE49-F238E27FC236}">
                <a16:creationId xmlns:a16="http://schemas.microsoft.com/office/drawing/2014/main" id="{356B2B53-6B49-7DCF-2018-CF00AAEED388}"/>
              </a:ext>
            </a:extLst>
          </p:cNvPr>
          <p:cNvSpPr>
            <a:spLocks noGrp="1"/>
          </p:cNvSpPr>
          <p:nvPr>
            <p:ph type="body" sz="quarter" idx="11" hasCustomPrompt="1"/>
          </p:nvPr>
        </p:nvSpPr>
        <p:spPr>
          <a:xfrm>
            <a:off x="585263" y="400048"/>
            <a:ext cx="11000311" cy="595567"/>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PUBLIC</a:t>
            </a:r>
          </a:p>
        </p:txBody>
      </p:sp>
    </p:spTree>
    <p:extLst>
      <p:ext uri="{BB962C8B-B14F-4D97-AF65-F5344CB8AC3E}">
        <p14:creationId xmlns:p14="http://schemas.microsoft.com/office/powerpoint/2010/main" val="9717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Slide 5 - Non-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Shape, rectangle, square&#10;&#10;Description automatically generated">
            <a:extLst>
              <a:ext uri="{FF2B5EF4-FFF2-40B4-BE49-F238E27FC236}">
                <a16:creationId xmlns:a16="http://schemas.microsoft.com/office/drawing/2014/main" id="{9CCD1ACE-1BB9-8148-BED4-BA45823530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933" y="1782599"/>
            <a:ext cx="2233056" cy="1926089"/>
          </a:xfrm>
          <a:prstGeom prst="rect">
            <a:avLst/>
          </a:prstGeom>
        </p:spPr>
      </p:pic>
      <p:cxnSp>
        <p:nvCxnSpPr>
          <p:cNvPr id="33" name="Straight Connector 32">
            <a:extLst>
              <a:ext uri="{FF2B5EF4-FFF2-40B4-BE49-F238E27FC236}">
                <a16:creationId xmlns:a16="http://schemas.microsoft.com/office/drawing/2014/main" id="{E8C0C9DF-E68C-DC4B-8647-924CE7281025}"/>
              </a:ext>
            </a:extLst>
          </p:cNvPr>
          <p:cNvCxnSpPr/>
          <p:nvPr userDrawn="1"/>
        </p:nvCxnSpPr>
        <p:spPr>
          <a:xfrm>
            <a:off x="3226777" y="3337483"/>
            <a:ext cx="0" cy="2250831"/>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FDA62E4E-3EEB-E547-B231-0F652EB50DDE}"/>
              </a:ext>
            </a:extLst>
          </p:cNvPr>
          <p:cNvSpPr>
            <a:spLocks noGrp="1"/>
          </p:cNvSpPr>
          <p:nvPr>
            <p:ph type="pic" sz="quarter" idx="18"/>
          </p:nvPr>
        </p:nvSpPr>
        <p:spPr>
          <a:xfrm>
            <a:off x="986860" y="2085836"/>
            <a:ext cx="1613953" cy="1285229"/>
          </a:xfrm>
          <a:prstGeom prst="rect">
            <a:avLst/>
          </a:prstGeom>
        </p:spPr>
        <p:txBody>
          <a:bodyPr/>
          <a:lstStyle>
            <a:lvl1pPr>
              <a:defRPr sz="1400"/>
            </a:lvl1pPr>
          </a:lstStyle>
          <a:p>
            <a:r>
              <a:rPr lang="en-US"/>
              <a:t>Click icon to add picture</a:t>
            </a:r>
          </a:p>
        </p:txBody>
      </p:sp>
      <p:pic>
        <p:nvPicPr>
          <p:cNvPr id="26" name="Picture 25" descr="Shape, rectangle, square&#10;&#10;Description automatically generated">
            <a:extLst>
              <a:ext uri="{FF2B5EF4-FFF2-40B4-BE49-F238E27FC236}">
                <a16:creationId xmlns:a16="http://schemas.microsoft.com/office/drawing/2014/main" id="{89893B75-A4E4-6F4C-B018-0E8255C2C6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1429" y="1784779"/>
            <a:ext cx="2233056" cy="1926089"/>
          </a:xfrm>
          <a:prstGeom prst="rect">
            <a:avLst/>
          </a:prstGeom>
        </p:spPr>
      </p:pic>
      <p:sp>
        <p:nvSpPr>
          <p:cNvPr id="27" name="Picture Placeholder 2">
            <a:extLst>
              <a:ext uri="{FF2B5EF4-FFF2-40B4-BE49-F238E27FC236}">
                <a16:creationId xmlns:a16="http://schemas.microsoft.com/office/drawing/2014/main" id="{BE97422B-015F-8145-9968-A523FD7D27DB}"/>
              </a:ext>
            </a:extLst>
          </p:cNvPr>
          <p:cNvSpPr>
            <a:spLocks noGrp="1"/>
          </p:cNvSpPr>
          <p:nvPr>
            <p:ph type="pic" sz="quarter" idx="31"/>
          </p:nvPr>
        </p:nvSpPr>
        <p:spPr>
          <a:xfrm>
            <a:off x="3841356" y="2088016"/>
            <a:ext cx="1613953" cy="1285229"/>
          </a:xfrm>
          <a:prstGeom prst="rect">
            <a:avLst/>
          </a:prstGeom>
        </p:spPr>
        <p:txBody>
          <a:bodyPr/>
          <a:lstStyle>
            <a:lvl1pPr>
              <a:defRPr sz="1400"/>
            </a:lvl1pPr>
          </a:lstStyle>
          <a:p>
            <a:r>
              <a:rPr lang="en-US"/>
              <a:t>Click icon to add picture</a:t>
            </a:r>
          </a:p>
        </p:txBody>
      </p:sp>
      <p:pic>
        <p:nvPicPr>
          <p:cNvPr id="28" name="Picture 27" descr="Shape, rectangle, square&#10;&#10;Description automatically generated">
            <a:extLst>
              <a:ext uri="{FF2B5EF4-FFF2-40B4-BE49-F238E27FC236}">
                <a16:creationId xmlns:a16="http://schemas.microsoft.com/office/drawing/2014/main" id="{00A1D0B2-88CB-B849-A390-CDBE9E9BB1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7517" y="1784676"/>
            <a:ext cx="2233056" cy="1926089"/>
          </a:xfrm>
          <a:prstGeom prst="rect">
            <a:avLst/>
          </a:prstGeom>
        </p:spPr>
      </p:pic>
      <p:sp>
        <p:nvSpPr>
          <p:cNvPr id="29" name="Picture Placeholder 2">
            <a:extLst>
              <a:ext uri="{FF2B5EF4-FFF2-40B4-BE49-F238E27FC236}">
                <a16:creationId xmlns:a16="http://schemas.microsoft.com/office/drawing/2014/main" id="{24D54B17-794C-764D-8770-FFBD49CC4B61}"/>
              </a:ext>
            </a:extLst>
          </p:cNvPr>
          <p:cNvSpPr>
            <a:spLocks noGrp="1"/>
          </p:cNvSpPr>
          <p:nvPr>
            <p:ph type="pic" sz="quarter" idx="32"/>
          </p:nvPr>
        </p:nvSpPr>
        <p:spPr>
          <a:xfrm>
            <a:off x="6717444" y="2087913"/>
            <a:ext cx="1613953" cy="1285229"/>
          </a:xfrm>
          <a:prstGeom prst="rect">
            <a:avLst/>
          </a:prstGeom>
        </p:spPr>
        <p:txBody>
          <a:bodyPr/>
          <a:lstStyle>
            <a:lvl1pPr>
              <a:defRPr sz="1400"/>
            </a:lvl1pPr>
          </a:lstStyle>
          <a:p>
            <a:r>
              <a:rPr lang="en-US"/>
              <a:t>Click icon to add picture</a:t>
            </a:r>
          </a:p>
        </p:txBody>
      </p:sp>
      <p:pic>
        <p:nvPicPr>
          <p:cNvPr id="30" name="Picture 29" descr="Shape, rectangle, square&#10;&#10;Description automatically generated">
            <a:extLst>
              <a:ext uri="{FF2B5EF4-FFF2-40B4-BE49-F238E27FC236}">
                <a16:creationId xmlns:a16="http://schemas.microsoft.com/office/drawing/2014/main" id="{7CAAC461-6CA5-5940-A88B-9A8CABAFA7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7447" y="1789490"/>
            <a:ext cx="2233056" cy="1926089"/>
          </a:xfrm>
          <a:prstGeom prst="rect">
            <a:avLst/>
          </a:prstGeom>
        </p:spPr>
      </p:pic>
      <p:sp>
        <p:nvSpPr>
          <p:cNvPr id="31" name="Picture Placeholder 2">
            <a:extLst>
              <a:ext uri="{FF2B5EF4-FFF2-40B4-BE49-F238E27FC236}">
                <a16:creationId xmlns:a16="http://schemas.microsoft.com/office/drawing/2014/main" id="{E2DEDEFB-4B1F-D04E-A7A0-BE981467A670}"/>
              </a:ext>
            </a:extLst>
          </p:cNvPr>
          <p:cNvSpPr>
            <a:spLocks noGrp="1"/>
          </p:cNvSpPr>
          <p:nvPr>
            <p:ph type="pic" sz="quarter" idx="33"/>
          </p:nvPr>
        </p:nvSpPr>
        <p:spPr>
          <a:xfrm>
            <a:off x="9577374" y="2092727"/>
            <a:ext cx="1613953" cy="1285229"/>
          </a:xfrm>
          <a:prstGeom prst="rect">
            <a:avLst/>
          </a:prstGeom>
        </p:spPr>
        <p:txBody>
          <a:bodyPr/>
          <a:lstStyle>
            <a:lvl1pPr>
              <a:defRPr sz="1400"/>
            </a:lvl1pPr>
          </a:lstStyle>
          <a:p>
            <a:r>
              <a:rPr lang="en-US"/>
              <a:t>Click icon to add picture</a:t>
            </a:r>
          </a:p>
        </p:txBody>
      </p:sp>
      <p:sp>
        <p:nvSpPr>
          <p:cNvPr id="8" name="TextBox 7">
            <a:extLst>
              <a:ext uri="{FF2B5EF4-FFF2-40B4-BE49-F238E27FC236}">
                <a16:creationId xmlns:a16="http://schemas.microsoft.com/office/drawing/2014/main" id="{D36193DC-6BA2-4D2B-9766-D82D396DB30B}"/>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6" name="Text Placeholder 15">
            <a:extLst>
              <a:ext uri="{FF2B5EF4-FFF2-40B4-BE49-F238E27FC236}">
                <a16:creationId xmlns:a16="http://schemas.microsoft.com/office/drawing/2014/main" id="{CBB3401F-D20E-BE62-ADF6-A8E426164320}"/>
              </a:ext>
            </a:extLst>
          </p:cNvPr>
          <p:cNvSpPr>
            <a:spLocks noGrp="1"/>
          </p:cNvSpPr>
          <p:nvPr>
            <p:ph type="body" sz="quarter" idx="11" hasCustomPrompt="1"/>
          </p:nvPr>
        </p:nvSpPr>
        <p:spPr>
          <a:xfrm>
            <a:off x="585355" y="411115"/>
            <a:ext cx="11015119" cy="611922"/>
          </a:xfrm>
          <a:prstGeom prst="rect">
            <a:avLst/>
          </a:prstGeom>
        </p:spPr>
        <p:txBody>
          <a:bodyPr anchor="ctr">
            <a:noAutofit/>
          </a:bodyPr>
          <a:lstStyle>
            <a:lvl1pPr marL="0" indent="0" algn="ctr">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11" name="Text Placeholder 4">
            <a:extLst>
              <a:ext uri="{FF2B5EF4-FFF2-40B4-BE49-F238E27FC236}">
                <a16:creationId xmlns:a16="http://schemas.microsoft.com/office/drawing/2014/main" id="{E9831A7D-C446-8FF4-79E1-3A19309FCEB5}"/>
              </a:ext>
            </a:extLst>
          </p:cNvPr>
          <p:cNvSpPr>
            <a:spLocks noGrp="1"/>
          </p:cNvSpPr>
          <p:nvPr>
            <p:ph type="body" sz="quarter" idx="14" hasCustomPrompt="1"/>
          </p:nvPr>
        </p:nvSpPr>
        <p:spPr>
          <a:xfrm>
            <a:off x="745840" y="3875447"/>
            <a:ext cx="2108673"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1 TITLE</a:t>
            </a:r>
          </a:p>
        </p:txBody>
      </p:sp>
      <p:sp>
        <p:nvSpPr>
          <p:cNvPr id="13" name="Text Placeholder 24">
            <a:extLst>
              <a:ext uri="{FF2B5EF4-FFF2-40B4-BE49-F238E27FC236}">
                <a16:creationId xmlns:a16="http://schemas.microsoft.com/office/drawing/2014/main" id="{F0D84DA4-28AB-2AA2-1843-6E87C395AC6D}"/>
              </a:ext>
            </a:extLst>
          </p:cNvPr>
          <p:cNvSpPr>
            <a:spLocks noGrp="1"/>
          </p:cNvSpPr>
          <p:nvPr>
            <p:ph type="body" sz="quarter" idx="17" hasCustomPrompt="1"/>
          </p:nvPr>
        </p:nvSpPr>
        <p:spPr>
          <a:xfrm>
            <a:off x="745841" y="4601089"/>
            <a:ext cx="2108668" cy="1494911"/>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1 goes here</a:t>
            </a:r>
          </a:p>
        </p:txBody>
      </p:sp>
      <p:sp>
        <p:nvSpPr>
          <p:cNvPr id="20" name="Text Placeholder 4">
            <a:extLst>
              <a:ext uri="{FF2B5EF4-FFF2-40B4-BE49-F238E27FC236}">
                <a16:creationId xmlns:a16="http://schemas.microsoft.com/office/drawing/2014/main" id="{1CD055B9-CCFD-0806-8A13-0A773472B2D8}"/>
              </a:ext>
            </a:extLst>
          </p:cNvPr>
          <p:cNvSpPr>
            <a:spLocks noGrp="1"/>
          </p:cNvSpPr>
          <p:nvPr>
            <p:ph type="body" sz="quarter" idx="34" hasCustomPrompt="1"/>
          </p:nvPr>
        </p:nvSpPr>
        <p:spPr>
          <a:xfrm>
            <a:off x="3599042" y="3875448"/>
            <a:ext cx="2108673"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2 TITLE</a:t>
            </a:r>
          </a:p>
        </p:txBody>
      </p:sp>
      <p:sp>
        <p:nvSpPr>
          <p:cNvPr id="22" name="Text Placeholder 24">
            <a:extLst>
              <a:ext uri="{FF2B5EF4-FFF2-40B4-BE49-F238E27FC236}">
                <a16:creationId xmlns:a16="http://schemas.microsoft.com/office/drawing/2014/main" id="{0117A681-BFE1-A053-3056-6059561F7E95}"/>
              </a:ext>
            </a:extLst>
          </p:cNvPr>
          <p:cNvSpPr>
            <a:spLocks noGrp="1"/>
          </p:cNvSpPr>
          <p:nvPr>
            <p:ph type="body" sz="quarter" idx="35" hasCustomPrompt="1"/>
          </p:nvPr>
        </p:nvSpPr>
        <p:spPr>
          <a:xfrm>
            <a:off x="3599043" y="4601089"/>
            <a:ext cx="2108668" cy="1494911"/>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2 goes here</a:t>
            </a:r>
          </a:p>
        </p:txBody>
      </p:sp>
      <p:sp>
        <p:nvSpPr>
          <p:cNvPr id="32" name="Text Placeholder 4">
            <a:extLst>
              <a:ext uri="{FF2B5EF4-FFF2-40B4-BE49-F238E27FC236}">
                <a16:creationId xmlns:a16="http://schemas.microsoft.com/office/drawing/2014/main" id="{8649EA6D-F24B-8B22-0D7E-5C0773FA05F2}"/>
              </a:ext>
            </a:extLst>
          </p:cNvPr>
          <p:cNvSpPr>
            <a:spLocks noGrp="1"/>
          </p:cNvSpPr>
          <p:nvPr>
            <p:ph type="body" sz="quarter" idx="36" hasCustomPrompt="1"/>
          </p:nvPr>
        </p:nvSpPr>
        <p:spPr>
          <a:xfrm>
            <a:off x="6466739" y="3875448"/>
            <a:ext cx="2108673"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3 TITLE</a:t>
            </a:r>
          </a:p>
        </p:txBody>
      </p:sp>
      <p:sp>
        <p:nvSpPr>
          <p:cNvPr id="34" name="Text Placeholder 24">
            <a:extLst>
              <a:ext uri="{FF2B5EF4-FFF2-40B4-BE49-F238E27FC236}">
                <a16:creationId xmlns:a16="http://schemas.microsoft.com/office/drawing/2014/main" id="{8C2D6DFE-24F3-E752-4AD8-2BD92D2AE56D}"/>
              </a:ext>
            </a:extLst>
          </p:cNvPr>
          <p:cNvSpPr>
            <a:spLocks noGrp="1"/>
          </p:cNvSpPr>
          <p:nvPr>
            <p:ph type="body" sz="quarter" idx="37" hasCustomPrompt="1"/>
          </p:nvPr>
        </p:nvSpPr>
        <p:spPr>
          <a:xfrm>
            <a:off x="6466740" y="4601089"/>
            <a:ext cx="2108668" cy="1494911"/>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3 goes here</a:t>
            </a:r>
          </a:p>
        </p:txBody>
      </p:sp>
      <p:sp>
        <p:nvSpPr>
          <p:cNvPr id="35" name="Text Placeholder 4">
            <a:extLst>
              <a:ext uri="{FF2B5EF4-FFF2-40B4-BE49-F238E27FC236}">
                <a16:creationId xmlns:a16="http://schemas.microsoft.com/office/drawing/2014/main" id="{C420A704-7E62-ADBE-0858-887B0B2E0C01}"/>
              </a:ext>
            </a:extLst>
          </p:cNvPr>
          <p:cNvSpPr>
            <a:spLocks noGrp="1"/>
          </p:cNvSpPr>
          <p:nvPr>
            <p:ph type="body" sz="quarter" idx="38" hasCustomPrompt="1"/>
          </p:nvPr>
        </p:nvSpPr>
        <p:spPr>
          <a:xfrm>
            <a:off x="9337486" y="3875448"/>
            <a:ext cx="2108673"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4 TITLE</a:t>
            </a:r>
          </a:p>
        </p:txBody>
      </p:sp>
      <p:sp>
        <p:nvSpPr>
          <p:cNvPr id="36" name="Text Placeholder 24">
            <a:extLst>
              <a:ext uri="{FF2B5EF4-FFF2-40B4-BE49-F238E27FC236}">
                <a16:creationId xmlns:a16="http://schemas.microsoft.com/office/drawing/2014/main" id="{CCE25F83-3D95-BE05-419A-7BF4B8FD9819}"/>
              </a:ext>
            </a:extLst>
          </p:cNvPr>
          <p:cNvSpPr>
            <a:spLocks noGrp="1"/>
          </p:cNvSpPr>
          <p:nvPr>
            <p:ph type="body" sz="quarter" idx="39" hasCustomPrompt="1"/>
          </p:nvPr>
        </p:nvSpPr>
        <p:spPr>
          <a:xfrm>
            <a:off x="9337487" y="4601089"/>
            <a:ext cx="2108668" cy="1494911"/>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4 goes here</a:t>
            </a:r>
          </a:p>
        </p:txBody>
      </p:sp>
      <p:sp>
        <p:nvSpPr>
          <p:cNvPr id="5" name="TextBox 4">
            <a:extLst>
              <a:ext uri="{FF2B5EF4-FFF2-40B4-BE49-F238E27FC236}">
                <a16:creationId xmlns:a16="http://schemas.microsoft.com/office/drawing/2014/main" id="{B43A9825-ECAF-7116-DF09-13D6C24D4C9D}"/>
              </a:ext>
            </a:extLst>
          </p:cNvPr>
          <p:cNvSpPr txBox="1"/>
          <p:nvPr userDrawn="1"/>
        </p:nvSpPr>
        <p:spPr>
          <a:xfrm>
            <a:off x="1025176" y="6473824"/>
            <a:ext cx="3505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F2538"/>
                </a:solidFill>
                <a:latin typeface="Arial" panose="020B0604020202020204" pitchFamily="34" charset="0"/>
                <a:cs typeface="Arial" panose="020B0604020202020204" pitchFamily="34" charset="0"/>
              </a:rPr>
              <a:t>© </a:t>
            </a:r>
            <a:r>
              <a:rPr lang="en-US" sz="1000" b="1" i="0" u="none" strike="noStrike">
                <a:solidFill>
                  <a:srgbClr val="000000"/>
                </a:solidFill>
                <a:effectLst/>
                <a:latin typeface="Arial" panose="020B0604020202020204" pitchFamily="34" charset="0"/>
                <a:cs typeface="Arial" panose="020B0604020202020204" pitchFamily="34" charset="0"/>
              </a:rPr>
              <a:t>2023 Cofense Confidential. All Rights Reserved.</a:t>
            </a:r>
          </a:p>
        </p:txBody>
      </p:sp>
    </p:spTree>
    <p:extLst>
      <p:ext uri="{BB962C8B-B14F-4D97-AF65-F5344CB8AC3E}">
        <p14:creationId xmlns:p14="http://schemas.microsoft.com/office/powerpoint/2010/main" val="1570596662"/>
      </p:ext>
    </p:extLst>
  </p:cSld>
  <p:clrMapOvr>
    <a:masterClrMapping/>
  </p:clrMapOvr>
  <p:extLst>
    <p:ext uri="{DCECCB84-F9BA-43D5-87BE-67443E8EF086}">
      <p15:sldGuideLst xmlns:p15="http://schemas.microsoft.com/office/powerpoint/2012/main">
        <p15:guide id="1" orient="horz" pos="2736">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Slide 5 - Public">
    <p:bg>
      <p:bgPr>
        <a:blipFill>
          <a:blip r:embed="rId2"/>
          <a:stretch>
            <a:fillRect/>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8C0C9DF-E68C-DC4B-8647-924CE7281025}"/>
              </a:ext>
            </a:extLst>
          </p:cNvPr>
          <p:cNvCxnSpPr/>
          <p:nvPr userDrawn="1"/>
        </p:nvCxnSpPr>
        <p:spPr>
          <a:xfrm>
            <a:off x="3226777" y="3337483"/>
            <a:ext cx="0" cy="2250831"/>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6193DC-6BA2-4D2B-9766-D82D396DB30B}"/>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B54E6C7-66CF-B9D7-1FDA-878A80AAA11B}"/>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00000"/>
                </a:solidFill>
                <a:effectLst/>
              </a:rPr>
              <a:t>Copyright © 2023, Cofense All Rights Reserved.</a:t>
            </a:r>
            <a:endParaRPr lang="en-US" sz="1000" b="0" i="0" u="none" strike="noStrike">
              <a:solidFill>
                <a:srgbClr val="000000"/>
              </a:solidFill>
              <a:effectLst/>
            </a:endParaRPr>
          </a:p>
        </p:txBody>
      </p:sp>
      <p:sp>
        <p:nvSpPr>
          <p:cNvPr id="18" name="Text Placeholder 15">
            <a:extLst>
              <a:ext uri="{FF2B5EF4-FFF2-40B4-BE49-F238E27FC236}">
                <a16:creationId xmlns:a16="http://schemas.microsoft.com/office/drawing/2014/main" id="{B8D8232D-AA97-A989-188E-BABF5D9FC782}"/>
              </a:ext>
            </a:extLst>
          </p:cNvPr>
          <p:cNvSpPr>
            <a:spLocks noGrp="1"/>
          </p:cNvSpPr>
          <p:nvPr>
            <p:ph type="body" sz="quarter" idx="11" hasCustomPrompt="1"/>
          </p:nvPr>
        </p:nvSpPr>
        <p:spPr>
          <a:xfrm>
            <a:off x="585355" y="411115"/>
            <a:ext cx="11015119" cy="611922"/>
          </a:xfrm>
          <a:prstGeom prst="rect">
            <a:avLst/>
          </a:prstGeom>
        </p:spPr>
        <p:txBody>
          <a:bodyPr anchor="ctr">
            <a:noAutofit/>
          </a:bodyPr>
          <a:lstStyle>
            <a:lvl1pPr marL="0" indent="0" algn="ctr">
              <a:buNone/>
              <a:defRPr sz="3600" b="1" i="0">
                <a:solidFill>
                  <a:srgbClr val="0F2538"/>
                </a:solidFill>
                <a:latin typeface="Arial" panose="020B0604020202020204" pitchFamily="34" charset="0"/>
                <a:cs typeface="Arial" panose="020B0604020202020204" pitchFamily="34" charset="0"/>
              </a:defRPr>
            </a:lvl1pPr>
          </a:lstStyle>
          <a:p>
            <a:pPr lvl="0"/>
            <a:r>
              <a:rPr lang="en-US"/>
              <a:t>TITLE – PUBLIC</a:t>
            </a:r>
          </a:p>
        </p:txBody>
      </p:sp>
      <p:pic>
        <p:nvPicPr>
          <p:cNvPr id="3" name="Picture 2" descr="Shape, rectangle, square&#10;&#10;Description automatically generated">
            <a:extLst>
              <a:ext uri="{FF2B5EF4-FFF2-40B4-BE49-F238E27FC236}">
                <a16:creationId xmlns:a16="http://schemas.microsoft.com/office/drawing/2014/main" id="{1188C55A-9C33-397A-9947-AC84C10081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933" y="1782599"/>
            <a:ext cx="2233056" cy="1926089"/>
          </a:xfrm>
          <a:prstGeom prst="rect">
            <a:avLst/>
          </a:prstGeom>
        </p:spPr>
      </p:pic>
      <p:sp>
        <p:nvSpPr>
          <p:cNvPr id="4" name="Picture Placeholder 2">
            <a:extLst>
              <a:ext uri="{FF2B5EF4-FFF2-40B4-BE49-F238E27FC236}">
                <a16:creationId xmlns:a16="http://schemas.microsoft.com/office/drawing/2014/main" id="{70AB92CE-DBBB-FB02-6C2C-5926C0C2D3DB}"/>
              </a:ext>
            </a:extLst>
          </p:cNvPr>
          <p:cNvSpPr>
            <a:spLocks noGrp="1"/>
          </p:cNvSpPr>
          <p:nvPr>
            <p:ph type="pic" sz="quarter" idx="18"/>
          </p:nvPr>
        </p:nvSpPr>
        <p:spPr>
          <a:xfrm>
            <a:off x="986860" y="2085836"/>
            <a:ext cx="1613953" cy="1285229"/>
          </a:xfrm>
          <a:prstGeom prst="rect">
            <a:avLst/>
          </a:prstGeom>
        </p:spPr>
        <p:txBody>
          <a:bodyPr/>
          <a:lstStyle>
            <a:lvl1pPr>
              <a:defRPr sz="1400"/>
            </a:lvl1pPr>
          </a:lstStyle>
          <a:p>
            <a:r>
              <a:rPr lang="en-US"/>
              <a:t>Click icon to add picture</a:t>
            </a:r>
          </a:p>
        </p:txBody>
      </p:sp>
      <p:pic>
        <p:nvPicPr>
          <p:cNvPr id="6" name="Picture 5" descr="Shape, rectangle, square&#10;&#10;Description automatically generated">
            <a:extLst>
              <a:ext uri="{FF2B5EF4-FFF2-40B4-BE49-F238E27FC236}">
                <a16:creationId xmlns:a16="http://schemas.microsoft.com/office/drawing/2014/main" id="{5A7DF774-B88A-98C9-71E7-3D7CC51EC8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1429" y="1784779"/>
            <a:ext cx="2233056" cy="1926089"/>
          </a:xfrm>
          <a:prstGeom prst="rect">
            <a:avLst/>
          </a:prstGeom>
        </p:spPr>
      </p:pic>
      <p:sp>
        <p:nvSpPr>
          <p:cNvPr id="7" name="Picture Placeholder 2">
            <a:extLst>
              <a:ext uri="{FF2B5EF4-FFF2-40B4-BE49-F238E27FC236}">
                <a16:creationId xmlns:a16="http://schemas.microsoft.com/office/drawing/2014/main" id="{3B8B3DA4-CD92-0F55-284B-B5F4EDCF8FC0}"/>
              </a:ext>
            </a:extLst>
          </p:cNvPr>
          <p:cNvSpPr>
            <a:spLocks noGrp="1"/>
          </p:cNvSpPr>
          <p:nvPr>
            <p:ph type="pic" sz="quarter" idx="31"/>
          </p:nvPr>
        </p:nvSpPr>
        <p:spPr>
          <a:xfrm>
            <a:off x="3841356" y="2088016"/>
            <a:ext cx="1613953" cy="1285229"/>
          </a:xfrm>
          <a:prstGeom prst="rect">
            <a:avLst/>
          </a:prstGeom>
        </p:spPr>
        <p:txBody>
          <a:bodyPr/>
          <a:lstStyle>
            <a:lvl1pPr>
              <a:defRPr sz="1400"/>
            </a:lvl1pPr>
          </a:lstStyle>
          <a:p>
            <a:r>
              <a:rPr lang="en-US"/>
              <a:t>Click icon to add picture</a:t>
            </a:r>
          </a:p>
        </p:txBody>
      </p:sp>
      <p:pic>
        <p:nvPicPr>
          <p:cNvPr id="11" name="Picture 10" descr="Shape, rectangle, square&#10;&#10;Description automatically generated">
            <a:extLst>
              <a:ext uri="{FF2B5EF4-FFF2-40B4-BE49-F238E27FC236}">
                <a16:creationId xmlns:a16="http://schemas.microsoft.com/office/drawing/2014/main" id="{9B574CAB-C40C-5862-856D-F521E68070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7517" y="1784676"/>
            <a:ext cx="2233056" cy="1926089"/>
          </a:xfrm>
          <a:prstGeom prst="rect">
            <a:avLst/>
          </a:prstGeom>
        </p:spPr>
      </p:pic>
      <p:sp>
        <p:nvSpPr>
          <p:cNvPr id="13" name="Picture Placeholder 2">
            <a:extLst>
              <a:ext uri="{FF2B5EF4-FFF2-40B4-BE49-F238E27FC236}">
                <a16:creationId xmlns:a16="http://schemas.microsoft.com/office/drawing/2014/main" id="{6556D706-826C-81C4-F0A2-7B5D1A4629C7}"/>
              </a:ext>
            </a:extLst>
          </p:cNvPr>
          <p:cNvSpPr>
            <a:spLocks noGrp="1"/>
          </p:cNvSpPr>
          <p:nvPr>
            <p:ph type="pic" sz="quarter" idx="32"/>
          </p:nvPr>
        </p:nvSpPr>
        <p:spPr>
          <a:xfrm>
            <a:off x="6717444" y="2087913"/>
            <a:ext cx="1613953" cy="1285229"/>
          </a:xfrm>
          <a:prstGeom prst="rect">
            <a:avLst/>
          </a:prstGeom>
        </p:spPr>
        <p:txBody>
          <a:bodyPr/>
          <a:lstStyle>
            <a:lvl1pPr>
              <a:defRPr sz="1400"/>
            </a:lvl1pPr>
          </a:lstStyle>
          <a:p>
            <a:r>
              <a:rPr lang="en-US"/>
              <a:t>Click icon to add picture</a:t>
            </a:r>
          </a:p>
        </p:txBody>
      </p:sp>
      <p:pic>
        <p:nvPicPr>
          <p:cNvPr id="20" name="Picture 19" descr="Shape, rectangle, square&#10;&#10;Description automatically generated">
            <a:extLst>
              <a:ext uri="{FF2B5EF4-FFF2-40B4-BE49-F238E27FC236}">
                <a16:creationId xmlns:a16="http://schemas.microsoft.com/office/drawing/2014/main" id="{2B3D4C8E-B36F-AC47-B8B5-9C0BF6683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7447" y="1789490"/>
            <a:ext cx="2233056" cy="1926089"/>
          </a:xfrm>
          <a:prstGeom prst="rect">
            <a:avLst/>
          </a:prstGeom>
        </p:spPr>
      </p:pic>
      <p:sp>
        <p:nvSpPr>
          <p:cNvPr id="22" name="Picture Placeholder 2">
            <a:extLst>
              <a:ext uri="{FF2B5EF4-FFF2-40B4-BE49-F238E27FC236}">
                <a16:creationId xmlns:a16="http://schemas.microsoft.com/office/drawing/2014/main" id="{23148DC5-7B30-60F0-7D1F-06BCB6404242}"/>
              </a:ext>
            </a:extLst>
          </p:cNvPr>
          <p:cNvSpPr>
            <a:spLocks noGrp="1"/>
          </p:cNvSpPr>
          <p:nvPr>
            <p:ph type="pic" sz="quarter" idx="33"/>
          </p:nvPr>
        </p:nvSpPr>
        <p:spPr>
          <a:xfrm>
            <a:off x="9577374" y="2092727"/>
            <a:ext cx="1613953" cy="1285229"/>
          </a:xfrm>
          <a:prstGeom prst="rect">
            <a:avLst/>
          </a:prstGeom>
        </p:spPr>
        <p:txBody>
          <a:bodyPr/>
          <a:lstStyle>
            <a:lvl1pPr>
              <a:defRPr sz="1400"/>
            </a:lvl1pPr>
          </a:lstStyle>
          <a:p>
            <a:r>
              <a:rPr lang="en-US"/>
              <a:t>Click icon to add picture</a:t>
            </a:r>
          </a:p>
        </p:txBody>
      </p:sp>
      <p:sp>
        <p:nvSpPr>
          <p:cNvPr id="26" name="Text Placeholder 4">
            <a:extLst>
              <a:ext uri="{FF2B5EF4-FFF2-40B4-BE49-F238E27FC236}">
                <a16:creationId xmlns:a16="http://schemas.microsoft.com/office/drawing/2014/main" id="{5DAA29B9-B1DA-0205-47B6-19309FB49054}"/>
              </a:ext>
            </a:extLst>
          </p:cNvPr>
          <p:cNvSpPr>
            <a:spLocks noGrp="1"/>
          </p:cNvSpPr>
          <p:nvPr>
            <p:ph type="body" sz="quarter" idx="14" hasCustomPrompt="1"/>
          </p:nvPr>
        </p:nvSpPr>
        <p:spPr>
          <a:xfrm>
            <a:off x="745840" y="3875447"/>
            <a:ext cx="2108673"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1 TITLE</a:t>
            </a:r>
          </a:p>
        </p:txBody>
      </p:sp>
      <p:sp>
        <p:nvSpPr>
          <p:cNvPr id="27" name="Text Placeholder 24">
            <a:extLst>
              <a:ext uri="{FF2B5EF4-FFF2-40B4-BE49-F238E27FC236}">
                <a16:creationId xmlns:a16="http://schemas.microsoft.com/office/drawing/2014/main" id="{1880B888-F5D4-F6D4-4C0D-BA3945C4584F}"/>
              </a:ext>
            </a:extLst>
          </p:cNvPr>
          <p:cNvSpPr>
            <a:spLocks noGrp="1"/>
          </p:cNvSpPr>
          <p:nvPr>
            <p:ph type="body" sz="quarter" idx="17" hasCustomPrompt="1"/>
          </p:nvPr>
        </p:nvSpPr>
        <p:spPr>
          <a:xfrm>
            <a:off x="745841" y="4601089"/>
            <a:ext cx="2108668" cy="1494911"/>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1 goes here</a:t>
            </a:r>
          </a:p>
        </p:txBody>
      </p:sp>
      <p:sp>
        <p:nvSpPr>
          <p:cNvPr id="28" name="Text Placeholder 4">
            <a:extLst>
              <a:ext uri="{FF2B5EF4-FFF2-40B4-BE49-F238E27FC236}">
                <a16:creationId xmlns:a16="http://schemas.microsoft.com/office/drawing/2014/main" id="{0AC2A72D-097B-7EB3-DC96-25526AF88A3C}"/>
              </a:ext>
            </a:extLst>
          </p:cNvPr>
          <p:cNvSpPr>
            <a:spLocks noGrp="1"/>
          </p:cNvSpPr>
          <p:nvPr>
            <p:ph type="body" sz="quarter" idx="34" hasCustomPrompt="1"/>
          </p:nvPr>
        </p:nvSpPr>
        <p:spPr>
          <a:xfrm>
            <a:off x="3599042" y="3875448"/>
            <a:ext cx="2108673"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2 TITLE</a:t>
            </a:r>
          </a:p>
        </p:txBody>
      </p:sp>
      <p:sp>
        <p:nvSpPr>
          <p:cNvPr id="29" name="Text Placeholder 24">
            <a:extLst>
              <a:ext uri="{FF2B5EF4-FFF2-40B4-BE49-F238E27FC236}">
                <a16:creationId xmlns:a16="http://schemas.microsoft.com/office/drawing/2014/main" id="{BE171D53-E608-C72B-E8FD-DCCBD4632FEF}"/>
              </a:ext>
            </a:extLst>
          </p:cNvPr>
          <p:cNvSpPr>
            <a:spLocks noGrp="1"/>
          </p:cNvSpPr>
          <p:nvPr>
            <p:ph type="body" sz="quarter" idx="35" hasCustomPrompt="1"/>
          </p:nvPr>
        </p:nvSpPr>
        <p:spPr>
          <a:xfrm>
            <a:off x="3599043" y="4601089"/>
            <a:ext cx="2108668" cy="1494911"/>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2 goes here</a:t>
            </a:r>
          </a:p>
        </p:txBody>
      </p:sp>
      <p:sp>
        <p:nvSpPr>
          <p:cNvPr id="30" name="Text Placeholder 4">
            <a:extLst>
              <a:ext uri="{FF2B5EF4-FFF2-40B4-BE49-F238E27FC236}">
                <a16:creationId xmlns:a16="http://schemas.microsoft.com/office/drawing/2014/main" id="{77CA3A4B-3260-B819-BBC6-AEF205C4A60A}"/>
              </a:ext>
            </a:extLst>
          </p:cNvPr>
          <p:cNvSpPr>
            <a:spLocks noGrp="1"/>
          </p:cNvSpPr>
          <p:nvPr>
            <p:ph type="body" sz="quarter" idx="36" hasCustomPrompt="1"/>
          </p:nvPr>
        </p:nvSpPr>
        <p:spPr>
          <a:xfrm>
            <a:off x="6466739" y="3875448"/>
            <a:ext cx="2108673"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3 TITLE</a:t>
            </a:r>
          </a:p>
        </p:txBody>
      </p:sp>
      <p:sp>
        <p:nvSpPr>
          <p:cNvPr id="31" name="Text Placeholder 4">
            <a:extLst>
              <a:ext uri="{FF2B5EF4-FFF2-40B4-BE49-F238E27FC236}">
                <a16:creationId xmlns:a16="http://schemas.microsoft.com/office/drawing/2014/main" id="{6A5EA4EB-7485-395B-5C12-F0502CF4370D}"/>
              </a:ext>
            </a:extLst>
          </p:cNvPr>
          <p:cNvSpPr>
            <a:spLocks noGrp="1"/>
          </p:cNvSpPr>
          <p:nvPr>
            <p:ph type="body" sz="quarter" idx="38" hasCustomPrompt="1"/>
          </p:nvPr>
        </p:nvSpPr>
        <p:spPr>
          <a:xfrm>
            <a:off x="9337486" y="3875448"/>
            <a:ext cx="2108673" cy="542401"/>
          </a:xfrm>
          <a:prstGeom prst="rect">
            <a:avLst/>
          </a:prstGeom>
        </p:spPr>
        <p:txBody>
          <a:bodyPr anchor="ctr"/>
          <a:lstStyle>
            <a:lvl1pPr marL="0" indent="0" algn="ctr">
              <a:buFontTx/>
              <a:buNone/>
              <a:defRPr sz="2000" b="1" i="0">
                <a:solidFill>
                  <a:srgbClr val="0F2538"/>
                </a:solidFill>
                <a:latin typeface="Arial" panose="020B0604020202020204" pitchFamily="34" charset="0"/>
                <a:cs typeface="Arial" panose="020B0604020202020204" pitchFamily="34" charset="0"/>
              </a:defRPr>
            </a:lvl1pPr>
            <a:lvl2pPr marL="457200" indent="0" algn="ctr">
              <a:buFontTx/>
              <a:buNone/>
              <a:defRPr sz="2200" b="0" i="0">
                <a:solidFill>
                  <a:schemeClr val="bg1"/>
                </a:solidFill>
                <a:latin typeface="Arial" panose="020B0604020202020204" pitchFamily="34" charset="0"/>
                <a:cs typeface="Arial" panose="020B0604020202020204" pitchFamily="34" charset="0"/>
              </a:defRPr>
            </a:lvl2pPr>
            <a:lvl3pPr>
              <a:defRPr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t>PICTURE 4 TITLE</a:t>
            </a:r>
          </a:p>
        </p:txBody>
      </p:sp>
      <p:sp>
        <p:nvSpPr>
          <p:cNvPr id="32" name="Text Placeholder 24">
            <a:extLst>
              <a:ext uri="{FF2B5EF4-FFF2-40B4-BE49-F238E27FC236}">
                <a16:creationId xmlns:a16="http://schemas.microsoft.com/office/drawing/2014/main" id="{EC3D0703-6B21-0E3E-25FD-A39D12F898B4}"/>
              </a:ext>
            </a:extLst>
          </p:cNvPr>
          <p:cNvSpPr>
            <a:spLocks noGrp="1"/>
          </p:cNvSpPr>
          <p:nvPr>
            <p:ph type="body" sz="quarter" idx="37" hasCustomPrompt="1"/>
          </p:nvPr>
        </p:nvSpPr>
        <p:spPr>
          <a:xfrm>
            <a:off x="6466740" y="4601089"/>
            <a:ext cx="2108668" cy="1494911"/>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3 goes here</a:t>
            </a:r>
          </a:p>
        </p:txBody>
      </p:sp>
      <p:sp>
        <p:nvSpPr>
          <p:cNvPr id="34" name="Text Placeholder 24">
            <a:extLst>
              <a:ext uri="{FF2B5EF4-FFF2-40B4-BE49-F238E27FC236}">
                <a16:creationId xmlns:a16="http://schemas.microsoft.com/office/drawing/2014/main" id="{15593B3A-3DEE-0206-CDCB-30E5A29BD53A}"/>
              </a:ext>
            </a:extLst>
          </p:cNvPr>
          <p:cNvSpPr>
            <a:spLocks noGrp="1"/>
          </p:cNvSpPr>
          <p:nvPr>
            <p:ph type="body" sz="quarter" idx="39" hasCustomPrompt="1"/>
          </p:nvPr>
        </p:nvSpPr>
        <p:spPr>
          <a:xfrm>
            <a:off x="9337487" y="4601089"/>
            <a:ext cx="2108668" cy="1494911"/>
          </a:xfrm>
          <a:prstGeom prst="rect">
            <a:avLst/>
          </a:prstGeom>
        </p:spPr>
        <p:txBody>
          <a:bodyPr anchor="t"/>
          <a:lstStyle>
            <a:lvl1pPr marL="0" indent="0" algn="ctr">
              <a:buFontTx/>
              <a:buNone/>
              <a:defRPr sz="1600" b="0" i="0">
                <a:solidFill>
                  <a:srgbClr val="0F2538"/>
                </a:solidFill>
                <a:latin typeface="Arial" panose="020B0604020202020204" pitchFamily="34" charset="0"/>
                <a:cs typeface="Arial" panose="020B0604020202020204" pitchFamily="34" charset="0"/>
              </a:defRPr>
            </a:lvl1pPr>
            <a:lvl2pPr marL="457200" indent="0" algn="ctr">
              <a:buFontTx/>
              <a:buNone/>
              <a:defRPr sz="2400" b="0" i="0">
                <a:solidFill>
                  <a:schemeClr val="bg1"/>
                </a:solidFill>
                <a:latin typeface="Arial" panose="020B0604020202020204" pitchFamily="34" charset="0"/>
                <a:cs typeface="Arial" panose="020B0604020202020204" pitchFamily="34" charset="0"/>
              </a:defRPr>
            </a:lvl2pPr>
            <a:lvl3pPr marL="914400" indent="0" algn="ctr">
              <a:buFontTx/>
              <a:buNone/>
              <a:defRPr sz="2400" b="0" i="0">
                <a:solidFill>
                  <a:schemeClr val="bg1"/>
                </a:solidFill>
                <a:latin typeface="Arial" panose="020B0604020202020204" pitchFamily="34" charset="0"/>
                <a:cs typeface="Arial" panose="020B0604020202020204" pitchFamily="34" charset="0"/>
              </a:defRPr>
            </a:lvl3pPr>
            <a:lvl4pPr marL="1371600" indent="0" algn="ctr">
              <a:buFontTx/>
              <a:buNone/>
              <a:defRPr sz="2400" b="0" i="0">
                <a:solidFill>
                  <a:schemeClr val="bg1"/>
                </a:solidFill>
                <a:latin typeface="Arial" panose="020B0604020202020204" pitchFamily="34" charset="0"/>
                <a:cs typeface="Arial" panose="020B0604020202020204" pitchFamily="34" charset="0"/>
              </a:defRPr>
            </a:lvl4pPr>
            <a:lvl5pPr marL="1828800" indent="0" algn="ctr">
              <a:buFontTx/>
              <a:buNone/>
              <a:defRPr sz="2400" b="0" i="0">
                <a:solidFill>
                  <a:schemeClr val="bg1"/>
                </a:solidFill>
                <a:latin typeface="Arial" panose="020B0604020202020204" pitchFamily="34" charset="0"/>
                <a:cs typeface="Arial" panose="020B0604020202020204" pitchFamily="34" charset="0"/>
              </a:defRPr>
            </a:lvl5pPr>
          </a:lstStyle>
          <a:p>
            <a:pPr lvl="0"/>
            <a:r>
              <a:rPr lang="en-US"/>
              <a:t>Picture description 4 goes here</a:t>
            </a:r>
          </a:p>
        </p:txBody>
      </p:sp>
    </p:spTree>
    <p:extLst>
      <p:ext uri="{BB962C8B-B14F-4D97-AF65-F5344CB8AC3E}">
        <p14:creationId xmlns:p14="http://schemas.microsoft.com/office/powerpoint/2010/main" val="3678366749"/>
      </p:ext>
    </p:extLst>
  </p:cSld>
  <p:clrMapOvr>
    <a:masterClrMapping/>
  </p:clrMapOvr>
  <p:extLst>
    <p:ext uri="{DCECCB84-F9BA-43D5-87BE-67443E8EF086}">
      <p15:sldGuideLst xmlns:p15="http://schemas.microsoft.com/office/powerpoint/2012/main">
        <p15:guide id="1" orient="horz" pos="2736"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with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CFCC-9BB0-E3E0-D15A-ECD83A45326A}"/>
              </a:ext>
            </a:extLst>
          </p:cNvPr>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77F2CD2A-5911-1768-8F20-C731C14D62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7299"/>
            <a:ext cx="12192000" cy="521243"/>
          </a:xfrm>
          <a:prstGeom prst="rect">
            <a:avLst/>
          </a:prstGeom>
        </p:spPr>
      </p:pic>
      <p:sp>
        <p:nvSpPr>
          <p:cNvPr id="4" name="TextBox 3">
            <a:extLst>
              <a:ext uri="{FF2B5EF4-FFF2-40B4-BE49-F238E27FC236}">
                <a16:creationId xmlns:a16="http://schemas.microsoft.com/office/drawing/2014/main" id="{E255C9CE-C490-BD96-AA7D-DB03BC1CBCCD}"/>
              </a:ext>
            </a:extLst>
          </p:cNvPr>
          <p:cNvSpPr txBox="1"/>
          <p:nvPr userDrawn="1"/>
        </p:nvSpPr>
        <p:spPr>
          <a:xfrm>
            <a:off x="10806545" y="6427658"/>
            <a:ext cx="1385455" cy="338554"/>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600" b="1" smtClean="0">
                <a:solidFill>
                  <a:schemeClr val="bg1">
                    <a:alpha val="50000"/>
                  </a:schemeClr>
                </a:solidFill>
                <a:latin typeface="Arial" panose="020B0604020202020204" pitchFamily="34" charset="0"/>
                <a:cs typeface="Arial" panose="020B0604020202020204" pitchFamily="34" charset="0"/>
              </a:rPr>
              <a:t>‹nr.›</a:t>
            </a:fld>
            <a:endParaRPr lang="en-US" sz="1600" b="1">
              <a:solidFill>
                <a:schemeClr val="bg1">
                  <a:alpha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EB03CC-E25A-FA52-F479-BA8D7996FBF0}"/>
              </a:ext>
            </a:extLst>
          </p:cNvPr>
          <p:cNvSpPr txBox="1"/>
          <p:nvPr userDrawn="1"/>
        </p:nvSpPr>
        <p:spPr>
          <a:xfrm>
            <a:off x="212045" y="6473824"/>
            <a:ext cx="49049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chemeClr val="bg1">
                    <a:alpha val="50000"/>
                  </a:schemeClr>
                </a:solidFill>
                <a:latin typeface="Arial" panose="020B0604020202020204" pitchFamily="34" charset="0"/>
                <a:cs typeface="Arial" panose="020B0604020202020204" pitchFamily="34" charset="0"/>
              </a:rPr>
              <a:t>Copyright © 2023, Cofense All Rights Reserved.</a:t>
            </a:r>
            <a:endParaRPr lang="en-US" sz="1000" b="1" i="0" kern="1200">
              <a:solidFill>
                <a:schemeClr val="bg1"/>
              </a:solidFill>
              <a:effectLst/>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A0D9E188-AE4A-C6A4-5B34-B2BCE6074813}"/>
              </a:ext>
            </a:extLst>
          </p:cNvPr>
          <p:cNvSpPr/>
          <p:nvPr userDrawn="1"/>
        </p:nvSpPr>
        <p:spPr>
          <a:xfrm flipV="1">
            <a:off x="291831" y="887505"/>
            <a:ext cx="456634" cy="45719"/>
          </a:xfrm>
          <a:prstGeom prst="rect">
            <a:avLst/>
          </a:prstGeom>
          <a:solidFill>
            <a:srgbClr val="CD2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Graphic 6">
            <a:extLst>
              <a:ext uri="{FF2B5EF4-FFF2-40B4-BE49-F238E27FC236}">
                <a16:creationId xmlns:a16="http://schemas.microsoft.com/office/drawing/2014/main" id="{B914FA95-2EB7-C7C2-B581-E18452EEB3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1831" y="382537"/>
            <a:ext cx="456634" cy="456634"/>
          </a:xfrm>
          <a:prstGeom prst="rect">
            <a:avLst/>
          </a:prstGeom>
        </p:spPr>
      </p:pic>
    </p:spTree>
    <p:extLst>
      <p:ext uri="{BB962C8B-B14F-4D97-AF65-F5344CB8AC3E}">
        <p14:creationId xmlns:p14="http://schemas.microsoft.com/office/powerpoint/2010/main" val="3729982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DE3630B-96A0-9E4C-B1EE-A8CE268A4822}"/>
              </a:ext>
            </a:extLst>
          </p:cNvPr>
          <p:cNvSpPr>
            <a:spLocks noGrp="1"/>
          </p:cNvSpPr>
          <p:nvPr>
            <p:ph type="pic" sz="quarter" idx="10"/>
          </p:nvPr>
        </p:nvSpPr>
        <p:spPr>
          <a:xfrm>
            <a:off x="0" y="0"/>
            <a:ext cx="12192000" cy="6858000"/>
          </a:xfrm>
          <a:prstGeom prst="rect">
            <a:avLst/>
          </a:prstGeom>
        </p:spPr>
        <p:txBody>
          <a:bodyPr/>
          <a:lstStyle>
            <a:lvl1pPr>
              <a:defRPr sz="1400"/>
            </a:lvl1pPr>
          </a:lstStyle>
          <a:p>
            <a:endParaRPr lang="en-US"/>
          </a:p>
        </p:txBody>
      </p:sp>
      <p:sp>
        <p:nvSpPr>
          <p:cNvPr id="6" name="Text Placeholder 5">
            <a:extLst>
              <a:ext uri="{FF2B5EF4-FFF2-40B4-BE49-F238E27FC236}">
                <a16:creationId xmlns:a16="http://schemas.microsoft.com/office/drawing/2014/main" id="{49B574A2-98D5-6B4F-B4D2-5852B89AD988}"/>
              </a:ext>
            </a:extLst>
          </p:cNvPr>
          <p:cNvSpPr>
            <a:spLocks noGrp="1"/>
          </p:cNvSpPr>
          <p:nvPr>
            <p:ph type="body" sz="quarter" idx="11"/>
          </p:nvPr>
        </p:nvSpPr>
        <p:spPr>
          <a:xfrm>
            <a:off x="2113894" y="2445026"/>
            <a:ext cx="5976559" cy="1927225"/>
          </a:xfrm>
          <a:prstGeom prst="rect">
            <a:avLst/>
          </a:prstGeom>
        </p:spPr>
        <p:txBody>
          <a:bodyPr anchor="ctr"/>
          <a:lstStyle>
            <a:lvl1pPr marL="0" indent="0" algn="l">
              <a:buFontTx/>
              <a:buNone/>
              <a:defRPr sz="4400" b="1" i="0">
                <a:solidFill>
                  <a:schemeClr val="bg1"/>
                </a:solidFill>
                <a:latin typeface="Arial" panose="020B0604020202020204" pitchFamily="34" charset="0"/>
                <a:cs typeface="Arial" panose="020B0604020202020204" pitchFamily="34" charset="0"/>
              </a:defRPr>
            </a:lvl1pPr>
          </a:lstStyle>
          <a:p>
            <a:pPr lvl="0"/>
            <a:r>
              <a:rPr lang="en-US"/>
              <a:t>Click to edit Master text style</a:t>
            </a:r>
          </a:p>
        </p:txBody>
      </p:sp>
      <p:sp>
        <p:nvSpPr>
          <p:cNvPr id="10" name="Text Placeholder 9">
            <a:extLst>
              <a:ext uri="{FF2B5EF4-FFF2-40B4-BE49-F238E27FC236}">
                <a16:creationId xmlns:a16="http://schemas.microsoft.com/office/drawing/2014/main" id="{98AE73FE-90B0-4347-B3C7-79190E4956A8}"/>
              </a:ext>
            </a:extLst>
          </p:cNvPr>
          <p:cNvSpPr>
            <a:spLocks noGrp="1"/>
          </p:cNvSpPr>
          <p:nvPr>
            <p:ph type="body" sz="quarter" idx="13" hasCustomPrompt="1"/>
          </p:nvPr>
        </p:nvSpPr>
        <p:spPr>
          <a:xfrm>
            <a:off x="604182" y="905150"/>
            <a:ext cx="1509713" cy="1927225"/>
          </a:xfrm>
          <a:prstGeom prst="rect">
            <a:avLst/>
          </a:prstGeom>
        </p:spPr>
        <p:txBody>
          <a:bodyPr/>
          <a:lstStyle>
            <a:lvl1pPr marL="0" indent="0" algn="ctr">
              <a:buFontTx/>
              <a:buNone/>
              <a:defRPr sz="25000" b="1" i="0">
                <a:solidFill>
                  <a:schemeClr val="bg1"/>
                </a:solidFill>
                <a:latin typeface="Baskerville" panose="02020502070401020303" pitchFamily="18" charset="0"/>
                <a:ea typeface="Baskerville" panose="02020502070401020303" pitchFamily="18" charset="0"/>
                <a:cs typeface="Arial" panose="020B0604020202020204" pitchFamily="34" charset="0"/>
              </a:defRPr>
            </a:lvl1pPr>
          </a:lstStyle>
          <a:p>
            <a:pPr lvl="0"/>
            <a:r>
              <a:rPr lang="en-US"/>
              <a:t>“</a:t>
            </a:r>
          </a:p>
        </p:txBody>
      </p:sp>
      <p:sp>
        <p:nvSpPr>
          <p:cNvPr id="12" name="Text Placeholder 11">
            <a:extLst>
              <a:ext uri="{FF2B5EF4-FFF2-40B4-BE49-F238E27FC236}">
                <a16:creationId xmlns:a16="http://schemas.microsoft.com/office/drawing/2014/main" id="{8D18AC28-49ED-D04D-B46F-F1AC4748ED59}"/>
              </a:ext>
            </a:extLst>
          </p:cNvPr>
          <p:cNvSpPr>
            <a:spLocks noGrp="1"/>
          </p:cNvSpPr>
          <p:nvPr>
            <p:ph type="body" sz="quarter" idx="14"/>
          </p:nvPr>
        </p:nvSpPr>
        <p:spPr>
          <a:xfrm>
            <a:off x="2114550" y="4502150"/>
            <a:ext cx="5975350" cy="596900"/>
          </a:xfrm>
          <a:prstGeom prst="rect">
            <a:avLst/>
          </a:prstGeom>
        </p:spPr>
        <p:txBody>
          <a:bodyPr/>
          <a:lstStyle>
            <a:lvl1pPr marL="0" indent="0">
              <a:buFontTx/>
              <a:buNone/>
              <a:defRPr sz="24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95066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tro Slide">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E658C407-5229-A44B-A4C2-87FC0B21FAA2}"/>
              </a:ext>
            </a:extLst>
          </p:cNvPr>
          <p:cNvSpPr>
            <a:spLocks noGrp="1"/>
          </p:cNvSpPr>
          <p:nvPr>
            <p:ph type="body" sz="quarter" idx="11" hasCustomPrompt="1"/>
          </p:nvPr>
        </p:nvSpPr>
        <p:spPr>
          <a:xfrm>
            <a:off x="585355" y="690405"/>
            <a:ext cx="6081551" cy="611922"/>
          </a:xfrm>
          <a:prstGeom prst="rect">
            <a:avLst/>
          </a:prstGeom>
        </p:spPr>
        <p:txBody>
          <a:bodyPr anchor="ctr">
            <a:noAutofit/>
          </a:bodyPr>
          <a:lstStyle>
            <a:lvl1pPr marL="0" indent="0" algn="l">
              <a:buNone/>
              <a:defRPr sz="4000" b="1" i="0">
                <a:solidFill>
                  <a:srgbClr val="0F2538"/>
                </a:solidFill>
                <a:latin typeface="Arial" panose="020B0604020202020204" pitchFamily="34" charset="0"/>
                <a:cs typeface="Arial" panose="020B0604020202020204" pitchFamily="34" charset="0"/>
              </a:defRPr>
            </a:lvl1pPr>
          </a:lstStyle>
          <a:p>
            <a:pPr lvl="0"/>
            <a:r>
              <a:rPr lang="en-US"/>
              <a:t>INTRO TITLE</a:t>
            </a:r>
          </a:p>
        </p:txBody>
      </p:sp>
      <p:sp>
        <p:nvSpPr>
          <p:cNvPr id="10" name="Text Placeholder 17">
            <a:extLst>
              <a:ext uri="{FF2B5EF4-FFF2-40B4-BE49-F238E27FC236}">
                <a16:creationId xmlns:a16="http://schemas.microsoft.com/office/drawing/2014/main" id="{285FBF46-7B3B-DA47-866D-C023ACACD02F}"/>
              </a:ext>
            </a:extLst>
          </p:cNvPr>
          <p:cNvSpPr>
            <a:spLocks noGrp="1"/>
          </p:cNvSpPr>
          <p:nvPr>
            <p:ph type="body" sz="quarter" idx="12" hasCustomPrompt="1"/>
          </p:nvPr>
        </p:nvSpPr>
        <p:spPr>
          <a:xfrm>
            <a:off x="585355" y="1335484"/>
            <a:ext cx="6081551" cy="512028"/>
          </a:xfrm>
          <a:prstGeom prst="rect">
            <a:avLst/>
          </a:prstGeom>
        </p:spPr>
        <p:txBody>
          <a:bodyPr anchor="ctr">
            <a:noAutofit/>
          </a:bodyPr>
          <a:lstStyle>
            <a:lvl1pPr marL="0" indent="0" algn="l">
              <a:buNone/>
              <a:defRPr sz="3000" b="1" i="0">
                <a:solidFill>
                  <a:srgbClr val="CD202C"/>
                </a:solidFill>
                <a:latin typeface="Arial" panose="020B0604020202020204" pitchFamily="34" charset="0"/>
                <a:cs typeface="Arial" panose="020B0604020202020204" pitchFamily="34" charset="0"/>
              </a:defRPr>
            </a:lvl1pPr>
          </a:lstStyle>
          <a:p>
            <a:pPr lvl="0"/>
            <a:r>
              <a:rPr lang="en-US"/>
              <a:t>Click to add Subtitle </a:t>
            </a:r>
          </a:p>
        </p:txBody>
      </p:sp>
      <p:sp>
        <p:nvSpPr>
          <p:cNvPr id="3" name="Picture Placeholder 2">
            <a:extLst>
              <a:ext uri="{FF2B5EF4-FFF2-40B4-BE49-F238E27FC236}">
                <a16:creationId xmlns:a16="http://schemas.microsoft.com/office/drawing/2014/main" id="{BFA746C6-ADDF-6C46-AF95-907F335B0C0E}"/>
              </a:ext>
            </a:extLst>
          </p:cNvPr>
          <p:cNvSpPr>
            <a:spLocks noGrp="1"/>
          </p:cNvSpPr>
          <p:nvPr>
            <p:ph type="pic" sz="quarter" idx="13"/>
          </p:nvPr>
        </p:nvSpPr>
        <p:spPr>
          <a:xfrm>
            <a:off x="7129413" y="690405"/>
            <a:ext cx="4477232" cy="4968012"/>
          </a:xfrm>
          <a:prstGeom prst="rect">
            <a:avLst/>
          </a:prstGeom>
        </p:spPr>
        <p:txBody>
          <a:bodyPr/>
          <a:lstStyle>
            <a:lvl1pPr>
              <a:defRPr sz="1400"/>
            </a:lvl1pPr>
          </a:lstStyle>
          <a:p>
            <a:endParaRPr lang="en-US"/>
          </a:p>
        </p:txBody>
      </p:sp>
      <p:sp>
        <p:nvSpPr>
          <p:cNvPr id="5" name="Text Placeholder 4">
            <a:extLst>
              <a:ext uri="{FF2B5EF4-FFF2-40B4-BE49-F238E27FC236}">
                <a16:creationId xmlns:a16="http://schemas.microsoft.com/office/drawing/2014/main" id="{6CA5D1DB-A40B-2D4A-8B49-5A27B1202F31}"/>
              </a:ext>
            </a:extLst>
          </p:cNvPr>
          <p:cNvSpPr>
            <a:spLocks noGrp="1"/>
          </p:cNvSpPr>
          <p:nvPr>
            <p:ph type="body" sz="quarter" idx="14"/>
          </p:nvPr>
        </p:nvSpPr>
        <p:spPr>
          <a:xfrm>
            <a:off x="585263" y="2110154"/>
            <a:ext cx="6082238" cy="3552521"/>
          </a:xfrm>
          <a:prstGeom prst="rect">
            <a:avLst/>
          </a:prstGeom>
        </p:spPr>
        <p:txBody>
          <a:bodyPr/>
          <a:lstStyle>
            <a:lvl1pPr marL="0" indent="0" algn="l">
              <a:buFontTx/>
              <a:buNone/>
              <a:defRPr sz="2400" b="0" i="0">
                <a:solidFill>
                  <a:srgbClr val="0F2538"/>
                </a:solidFill>
                <a:latin typeface="Arial" panose="020B0604020202020204" pitchFamily="34" charset="0"/>
                <a:cs typeface="Arial" panose="020B0604020202020204" pitchFamily="34" charset="0"/>
              </a:defRPr>
            </a:lvl1pPr>
            <a:lvl2pPr marL="457200" indent="0" algn="r">
              <a:buNone/>
              <a:defRPr sz="2200" b="0" i="0">
                <a:solidFill>
                  <a:srgbClr val="0F2538"/>
                </a:solidFill>
                <a:latin typeface="Arial" panose="020B0604020202020204" pitchFamily="34" charset="0"/>
                <a:cs typeface="Arial" panose="020B0604020202020204" pitchFamily="34" charset="0"/>
              </a:defRPr>
            </a:lvl2pPr>
            <a:lvl3pPr algn="r">
              <a:defRPr b="0" i="0">
                <a:solidFill>
                  <a:srgbClr val="0F2538"/>
                </a:solidFill>
                <a:latin typeface="Arial" panose="020B0604020202020204" pitchFamily="34" charset="0"/>
                <a:cs typeface="Arial" panose="020B0604020202020204" pitchFamily="34" charset="0"/>
              </a:defRPr>
            </a:lvl3pPr>
            <a:lvl4pPr algn="r">
              <a:defRPr b="0" i="0">
                <a:solidFill>
                  <a:srgbClr val="0F2538"/>
                </a:solidFill>
                <a:latin typeface="Arial" panose="020B0604020202020204" pitchFamily="34" charset="0"/>
                <a:cs typeface="Arial" panose="020B0604020202020204" pitchFamily="34" charset="0"/>
              </a:defRPr>
            </a:lvl4pPr>
            <a:lvl5pPr algn="r">
              <a:defRPr sz="1600" b="0" i="0">
                <a:solidFill>
                  <a:srgbClr val="0F2538"/>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104602D3-2E76-B04D-8136-276653D329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7299"/>
            <a:ext cx="12192000" cy="521243"/>
          </a:xfrm>
          <a:prstGeom prst="rect">
            <a:avLst/>
          </a:prstGeom>
        </p:spPr>
      </p:pic>
      <p:sp>
        <p:nvSpPr>
          <p:cNvPr id="12" name="TextBox 11">
            <a:extLst>
              <a:ext uri="{FF2B5EF4-FFF2-40B4-BE49-F238E27FC236}">
                <a16:creationId xmlns:a16="http://schemas.microsoft.com/office/drawing/2014/main" id="{F1C50D46-DA38-DF4F-991C-5705D7D083D6}"/>
              </a:ext>
            </a:extLst>
          </p:cNvPr>
          <p:cNvSpPr txBox="1"/>
          <p:nvPr userDrawn="1"/>
        </p:nvSpPr>
        <p:spPr>
          <a:xfrm>
            <a:off x="10806545" y="6427658"/>
            <a:ext cx="1385455" cy="338554"/>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600" b="1" smtClean="0">
                <a:solidFill>
                  <a:schemeClr val="bg1">
                    <a:alpha val="50000"/>
                  </a:schemeClr>
                </a:solidFill>
                <a:latin typeface="Arial" panose="020B0604020202020204" pitchFamily="34" charset="0"/>
                <a:cs typeface="Arial" panose="020B0604020202020204" pitchFamily="34" charset="0"/>
              </a:rPr>
              <a:t>‹nr.›</a:t>
            </a:fld>
            <a:endParaRPr lang="en-US" sz="1600" b="1">
              <a:solidFill>
                <a:schemeClr val="bg1">
                  <a:alpha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8CAB88A-7802-5942-A671-C96411D6B1AB}"/>
              </a:ext>
            </a:extLst>
          </p:cNvPr>
          <p:cNvSpPr txBox="1"/>
          <p:nvPr userDrawn="1"/>
        </p:nvSpPr>
        <p:spPr>
          <a:xfrm>
            <a:off x="212045" y="6473824"/>
            <a:ext cx="49049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chemeClr val="bg1">
                    <a:alpha val="50000"/>
                  </a:schemeClr>
                </a:solidFill>
                <a:latin typeface="Arial" panose="020B0604020202020204" pitchFamily="34" charset="0"/>
                <a:cs typeface="Arial" panose="020B0604020202020204" pitchFamily="34" charset="0"/>
              </a:rPr>
              <a:t>Copyright © 2022, Cofense All Rights Reserved.</a:t>
            </a:r>
            <a:endParaRPr lang="en-US" sz="1000" b="1" i="0" kern="120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270882"/>
      </p:ext>
    </p:extLst>
  </p:cSld>
  <p:clrMapOvr>
    <a:masterClrMapping/>
  </p:clrMapOvr>
  <p:extLst>
    <p:ext uri="{DCECCB84-F9BA-43D5-87BE-67443E8EF086}">
      <p15:sldGuideLst xmlns:p15="http://schemas.microsoft.com/office/powerpoint/2012/main">
        <p15:guide id="1" orient="horz" pos="2160">
          <p15:clr>
            <a:srgbClr val="FBAE40"/>
          </p15:clr>
        </p15:guide>
        <p15:guide id="2" pos="3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237FC3B0-453B-0642-A605-B8A5F87781CB}"/>
              </a:ext>
            </a:extLst>
          </p:cNvPr>
          <p:cNvSpPr>
            <a:spLocks noGrp="1"/>
          </p:cNvSpPr>
          <p:nvPr>
            <p:ph type="body" sz="quarter" idx="11" hasCustomPrompt="1"/>
          </p:nvPr>
        </p:nvSpPr>
        <p:spPr>
          <a:xfrm>
            <a:off x="1018573" y="2908138"/>
            <a:ext cx="10468578" cy="1041723"/>
          </a:xfrm>
          <a:prstGeom prst="rect">
            <a:avLst/>
          </a:prstGeom>
        </p:spPr>
        <p:txBody>
          <a:bodyPr>
            <a:noAutofit/>
          </a:bodyPr>
          <a:lstStyle>
            <a:lvl1pPr marL="0" indent="0" algn="l">
              <a:lnSpc>
                <a:spcPct val="100000"/>
              </a:lnSpc>
              <a:spcBef>
                <a:spcPts val="0"/>
              </a:spcBef>
              <a:buNone/>
              <a:defRPr sz="5400" b="1" i="0">
                <a:solidFill>
                  <a:srgbClr val="0F2538"/>
                </a:solidFill>
                <a:latin typeface="Arial" panose="020B0604020202020204" pitchFamily="34" charset="0"/>
                <a:cs typeface="Arial" panose="020B0604020202020204" pitchFamily="34" charset="0"/>
              </a:defRPr>
            </a:lvl1pPr>
          </a:lstStyle>
          <a:p>
            <a:pPr lvl="0"/>
            <a:r>
              <a:rPr lang="en-US"/>
              <a:t>Divider Slide 2</a:t>
            </a:r>
          </a:p>
        </p:txBody>
      </p:sp>
    </p:spTree>
    <p:extLst>
      <p:ext uri="{BB962C8B-B14F-4D97-AF65-F5344CB8AC3E}">
        <p14:creationId xmlns:p14="http://schemas.microsoft.com/office/powerpoint/2010/main" val="177266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237FC3B0-453B-0642-A605-B8A5F87781CB}"/>
              </a:ext>
            </a:extLst>
          </p:cNvPr>
          <p:cNvSpPr>
            <a:spLocks noGrp="1"/>
          </p:cNvSpPr>
          <p:nvPr>
            <p:ph type="body" sz="quarter" idx="11" hasCustomPrompt="1"/>
          </p:nvPr>
        </p:nvSpPr>
        <p:spPr>
          <a:xfrm>
            <a:off x="1018573" y="2908138"/>
            <a:ext cx="10468578" cy="1041723"/>
          </a:xfrm>
          <a:prstGeom prst="rect">
            <a:avLst/>
          </a:prstGeom>
        </p:spPr>
        <p:txBody>
          <a:bodyPr>
            <a:noAutofit/>
          </a:bodyPr>
          <a:lstStyle>
            <a:lvl1pPr marL="0" indent="0" algn="l">
              <a:lnSpc>
                <a:spcPct val="100000"/>
              </a:lnSpc>
              <a:spcBef>
                <a:spcPts val="0"/>
              </a:spcBef>
              <a:buNone/>
              <a:defRPr sz="5400" b="1" i="0">
                <a:solidFill>
                  <a:srgbClr val="0F2538"/>
                </a:solidFill>
                <a:latin typeface="Arial" panose="020B0604020202020204" pitchFamily="34" charset="0"/>
                <a:cs typeface="Arial" panose="020B0604020202020204" pitchFamily="34" charset="0"/>
              </a:defRPr>
            </a:lvl1pPr>
          </a:lstStyle>
          <a:p>
            <a:pPr lvl="0"/>
            <a:r>
              <a:rPr lang="en-US"/>
              <a:t>Divider Slide 3</a:t>
            </a:r>
          </a:p>
        </p:txBody>
      </p:sp>
    </p:spTree>
    <p:extLst>
      <p:ext uri="{BB962C8B-B14F-4D97-AF65-F5344CB8AC3E}">
        <p14:creationId xmlns:p14="http://schemas.microsoft.com/office/powerpoint/2010/main" val="340750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237FC3B0-453B-0642-A605-B8A5F87781CB}"/>
              </a:ext>
            </a:extLst>
          </p:cNvPr>
          <p:cNvSpPr>
            <a:spLocks noGrp="1"/>
          </p:cNvSpPr>
          <p:nvPr>
            <p:ph type="body" sz="quarter" idx="11" hasCustomPrompt="1"/>
          </p:nvPr>
        </p:nvSpPr>
        <p:spPr>
          <a:xfrm>
            <a:off x="1018573" y="2908138"/>
            <a:ext cx="10468578" cy="1041723"/>
          </a:xfrm>
          <a:prstGeom prst="rect">
            <a:avLst/>
          </a:prstGeom>
        </p:spPr>
        <p:txBody>
          <a:bodyPr>
            <a:noAutofit/>
          </a:bodyPr>
          <a:lstStyle>
            <a:lvl1pPr marL="0" indent="0" algn="l">
              <a:lnSpc>
                <a:spcPct val="100000"/>
              </a:lnSpc>
              <a:spcBef>
                <a:spcPts val="0"/>
              </a:spcBef>
              <a:buNone/>
              <a:defRPr sz="5400" b="1" i="0">
                <a:solidFill>
                  <a:srgbClr val="0F2538"/>
                </a:solidFill>
                <a:latin typeface="Arial" panose="020B0604020202020204" pitchFamily="34" charset="0"/>
                <a:cs typeface="Arial" panose="020B0604020202020204" pitchFamily="34" charset="0"/>
              </a:defRPr>
            </a:lvl1pPr>
          </a:lstStyle>
          <a:p>
            <a:pPr lvl="0"/>
            <a:r>
              <a:rPr lang="en-US"/>
              <a:t>Divider Slide 4</a:t>
            </a:r>
          </a:p>
        </p:txBody>
      </p:sp>
    </p:spTree>
    <p:extLst>
      <p:ext uri="{BB962C8B-B14F-4D97-AF65-F5344CB8AC3E}">
        <p14:creationId xmlns:p14="http://schemas.microsoft.com/office/powerpoint/2010/main" val="174399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Slide 1 - Non-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E658C407-5229-A44B-A4C2-87FC0B21FAA2}"/>
              </a:ext>
            </a:extLst>
          </p:cNvPr>
          <p:cNvSpPr>
            <a:spLocks noGrp="1"/>
          </p:cNvSpPr>
          <p:nvPr>
            <p:ph type="body" sz="quarter" idx="11" hasCustomPrompt="1"/>
          </p:nvPr>
        </p:nvSpPr>
        <p:spPr>
          <a:xfrm>
            <a:off x="585263" y="400048"/>
            <a:ext cx="11021381" cy="595567"/>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3" name="Picture Placeholder 2">
            <a:extLst>
              <a:ext uri="{FF2B5EF4-FFF2-40B4-BE49-F238E27FC236}">
                <a16:creationId xmlns:a16="http://schemas.microsoft.com/office/drawing/2014/main" id="{BFA746C6-ADDF-6C46-AF95-907F335B0C0E}"/>
              </a:ext>
            </a:extLst>
          </p:cNvPr>
          <p:cNvSpPr>
            <a:spLocks noGrp="1"/>
          </p:cNvSpPr>
          <p:nvPr>
            <p:ph type="pic" sz="quarter" idx="13"/>
          </p:nvPr>
        </p:nvSpPr>
        <p:spPr>
          <a:xfrm>
            <a:off x="7129413" y="1407142"/>
            <a:ext cx="4477232" cy="4753026"/>
          </a:xfrm>
          <a:prstGeom prst="rect">
            <a:avLst/>
          </a:prstGeom>
        </p:spPr>
        <p:txBody>
          <a:bodyPr/>
          <a:lstStyle>
            <a:lvl1pPr>
              <a:defRPr sz="1400"/>
            </a:lvl1pPr>
          </a:lstStyle>
          <a:p>
            <a:r>
              <a:rPr lang="en-US"/>
              <a:t>Click icon to add picture</a:t>
            </a:r>
          </a:p>
        </p:txBody>
      </p:sp>
      <p:sp>
        <p:nvSpPr>
          <p:cNvPr id="5" name="Text Placeholder 4">
            <a:extLst>
              <a:ext uri="{FF2B5EF4-FFF2-40B4-BE49-F238E27FC236}">
                <a16:creationId xmlns:a16="http://schemas.microsoft.com/office/drawing/2014/main" id="{6CA5D1DB-A40B-2D4A-8B49-5A27B1202F31}"/>
              </a:ext>
            </a:extLst>
          </p:cNvPr>
          <p:cNvSpPr>
            <a:spLocks noGrp="1"/>
          </p:cNvSpPr>
          <p:nvPr>
            <p:ph type="body" sz="quarter" idx="14" hasCustomPrompt="1"/>
          </p:nvPr>
        </p:nvSpPr>
        <p:spPr>
          <a:xfrm>
            <a:off x="585263" y="1407142"/>
            <a:ext cx="6082238" cy="4753026"/>
          </a:xfrm>
          <a:prstGeom prst="rect">
            <a:avLst/>
          </a:prstGeom>
        </p:spPr>
        <p:txBody>
          <a:bodyPr/>
          <a:lstStyle>
            <a:lvl1pPr marL="0" indent="0" algn="l">
              <a:buFontTx/>
              <a:buNone/>
              <a:defRPr sz="2400" b="0" i="0">
                <a:solidFill>
                  <a:srgbClr val="0F2538"/>
                </a:solidFill>
                <a:latin typeface="Arial" panose="020B0604020202020204" pitchFamily="34" charset="0"/>
                <a:cs typeface="Arial" panose="020B0604020202020204" pitchFamily="34" charset="0"/>
              </a:defRPr>
            </a:lvl1pPr>
            <a:lvl2pPr marL="457200" indent="0" algn="r">
              <a:buNone/>
              <a:defRPr sz="2200" b="0" i="0">
                <a:solidFill>
                  <a:srgbClr val="0F2538"/>
                </a:solidFill>
                <a:latin typeface="Arial" panose="020B0604020202020204" pitchFamily="34" charset="0"/>
                <a:cs typeface="Arial" panose="020B0604020202020204" pitchFamily="34" charset="0"/>
              </a:defRPr>
            </a:lvl2pPr>
            <a:lvl3pPr algn="r">
              <a:defRPr b="0" i="0">
                <a:solidFill>
                  <a:srgbClr val="0F2538"/>
                </a:solidFill>
                <a:latin typeface="Arial" panose="020B0604020202020204" pitchFamily="34" charset="0"/>
                <a:cs typeface="Arial" panose="020B0604020202020204" pitchFamily="34" charset="0"/>
              </a:defRPr>
            </a:lvl3pPr>
            <a:lvl4pPr algn="r">
              <a:defRPr b="0" i="0">
                <a:solidFill>
                  <a:srgbClr val="0F2538"/>
                </a:solidFill>
                <a:latin typeface="Arial" panose="020B0604020202020204" pitchFamily="34" charset="0"/>
                <a:cs typeface="Arial" panose="020B0604020202020204" pitchFamily="34" charset="0"/>
              </a:defRPr>
            </a:lvl4pPr>
            <a:lvl5pPr algn="r">
              <a:defRPr sz="1600" b="0" i="0">
                <a:solidFill>
                  <a:srgbClr val="0F2538"/>
                </a:solidFill>
                <a:latin typeface="Arial" panose="020B0604020202020204" pitchFamily="34" charset="0"/>
                <a:cs typeface="Arial" panose="020B0604020202020204" pitchFamily="34" charset="0"/>
              </a:defRPr>
            </a:lvl5pPr>
          </a:lstStyle>
          <a:p>
            <a:pPr lvl="0"/>
            <a:r>
              <a:rPr lang="en-US"/>
              <a:t>Body text.</a:t>
            </a:r>
          </a:p>
        </p:txBody>
      </p:sp>
      <p:sp>
        <p:nvSpPr>
          <p:cNvPr id="12" name="TextBox 11">
            <a:extLst>
              <a:ext uri="{FF2B5EF4-FFF2-40B4-BE49-F238E27FC236}">
                <a16:creationId xmlns:a16="http://schemas.microsoft.com/office/drawing/2014/main" id="{F1C50D46-DA38-DF4F-991C-5705D7D083D6}"/>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pPr marL="0" indent="0" algn="ctr" eaLnBrk="1" fontAlgn="auto" hangingPunct="1">
                <a:spcBef>
                  <a:spcPts val="0"/>
                </a:spcBef>
                <a:spcAft>
                  <a:spcPts val="0"/>
                </a:spcAft>
                <a:buFont typeface="+mj-lt"/>
                <a:buNone/>
              </a:p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B21AB13-0DE4-8478-2B65-CFCEAEBFC8C0}"/>
              </a:ext>
            </a:extLst>
          </p:cNvPr>
          <p:cNvSpPr txBox="1"/>
          <p:nvPr userDrawn="1"/>
        </p:nvSpPr>
        <p:spPr>
          <a:xfrm>
            <a:off x="1025176" y="6473824"/>
            <a:ext cx="3505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F2538"/>
                </a:solidFill>
                <a:latin typeface="Arial" panose="020B0604020202020204" pitchFamily="34" charset="0"/>
                <a:cs typeface="Arial" panose="020B0604020202020204" pitchFamily="34" charset="0"/>
              </a:rPr>
              <a:t>© </a:t>
            </a:r>
            <a:r>
              <a:rPr lang="en-US" sz="1000" b="1" i="0" u="none" strike="noStrike">
                <a:solidFill>
                  <a:srgbClr val="000000"/>
                </a:solidFill>
                <a:effectLst/>
                <a:latin typeface="Arial" panose="020B0604020202020204" pitchFamily="34" charset="0"/>
                <a:cs typeface="Arial" panose="020B0604020202020204" pitchFamily="34" charset="0"/>
              </a:rPr>
              <a:t>2023 Cofense Confidential. All Rights Reserved.</a:t>
            </a:r>
          </a:p>
        </p:txBody>
      </p:sp>
    </p:spTree>
    <p:extLst>
      <p:ext uri="{BB962C8B-B14F-4D97-AF65-F5344CB8AC3E}">
        <p14:creationId xmlns:p14="http://schemas.microsoft.com/office/powerpoint/2010/main" val="2874522346"/>
      </p:ext>
    </p:extLst>
  </p:cSld>
  <p:clrMapOvr>
    <a:masterClrMapping/>
  </p:clrMapOvr>
  <p:extLst>
    <p:ext uri="{DCECCB84-F9BA-43D5-87BE-67443E8EF086}">
      <p15:sldGuideLst xmlns:p15="http://schemas.microsoft.com/office/powerpoint/2012/main">
        <p15:guide id="1" orient="horz" pos="2160">
          <p15:clr>
            <a:srgbClr val="FBAE40"/>
          </p15:clr>
        </p15:guide>
        <p15:guide id="2" pos="3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Slide 1 - 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0FCF7-2B61-F8BA-7691-95442E525CC6}"/>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3228264-1A6E-0B7E-32FE-D4AABD1084BB}"/>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F2538"/>
                </a:solidFill>
                <a:effectLst/>
              </a:rPr>
              <a:t>Copyright © 2023, Cofense All Rights Reserved.</a:t>
            </a:r>
            <a:endParaRPr lang="en-US" sz="1000" b="0" i="0" u="none" strike="noStrike">
              <a:solidFill>
                <a:srgbClr val="0F2538"/>
              </a:solidFill>
              <a:effectLst/>
            </a:endParaRPr>
          </a:p>
        </p:txBody>
      </p:sp>
      <p:sp>
        <p:nvSpPr>
          <p:cNvPr id="7" name="Picture Placeholder 2">
            <a:extLst>
              <a:ext uri="{FF2B5EF4-FFF2-40B4-BE49-F238E27FC236}">
                <a16:creationId xmlns:a16="http://schemas.microsoft.com/office/drawing/2014/main" id="{F0D6B9EE-78CA-95F1-6885-5AC1A93281E5}"/>
              </a:ext>
            </a:extLst>
          </p:cNvPr>
          <p:cNvSpPr>
            <a:spLocks noGrp="1"/>
          </p:cNvSpPr>
          <p:nvPr>
            <p:ph type="pic" sz="quarter" idx="13"/>
          </p:nvPr>
        </p:nvSpPr>
        <p:spPr>
          <a:xfrm>
            <a:off x="7129413" y="1407142"/>
            <a:ext cx="4477232" cy="4753026"/>
          </a:xfrm>
          <a:prstGeom prst="rect">
            <a:avLst/>
          </a:prstGeom>
        </p:spPr>
        <p:txBody>
          <a:bodyPr/>
          <a:lstStyle>
            <a:lvl1pPr>
              <a:defRPr sz="1400"/>
            </a:lvl1pPr>
          </a:lstStyle>
          <a:p>
            <a:r>
              <a:rPr lang="en-US"/>
              <a:t>Click icon to add picture</a:t>
            </a:r>
          </a:p>
        </p:txBody>
      </p:sp>
      <p:sp>
        <p:nvSpPr>
          <p:cNvPr id="8" name="Text Placeholder 4">
            <a:extLst>
              <a:ext uri="{FF2B5EF4-FFF2-40B4-BE49-F238E27FC236}">
                <a16:creationId xmlns:a16="http://schemas.microsoft.com/office/drawing/2014/main" id="{7F2CB692-58F0-3FB3-3DE1-D91BB163E118}"/>
              </a:ext>
            </a:extLst>
          </p:cNvPr>
          <p:cNvSpPr>
            <a:spLocks noGrp="1"/>
          </p:cNvSpPr>
          <p:nvPr>
            <p:ph type="body" sz="quarter" idx="14" hasCustomPrompt="1"/>
          </p:nvPr>
        </p:nvSpPr>
        <p:spPr>
          <a:xfrm>
            <a:off x="585263" y="1407142"/>
            <a:ext cx="6082238" cy="4753026"/>
          </a:xfrm>
          <a:prstGeom prst="rect">
            <a:avLst/>
          </a:prstGeom>
        </p:spPr>
        <p:txBody>
          <a:bodyPr/>
          <a:lstStyle>
            <a:lvl1pPr marL="0" indent="0" algn="l">
              <a:buFontTx/>
              <a:buNone/>
              <a:defRPr sz="2400" b="0" i="0">
                <a:solidFill>
                  <a:srgbClr val="0F2538"/>
                </a:solidFill>
                <a:latin typeface="Arial" panose="020B0604020202020204" pitchFamily="34" charset="0"/>
                <a:cs typeface="Arial" panose="020B0604020202020204" pitchFamily="34" charset="0"/>
              </a:defRPr>
            </a:lvl1pPr>
            <a:lvl2pPr marL="457200" indent="0" algn="r">
              <a:buNone/>
              <a:defRPr sz="2200" b="0" i="0">
                <a:solidFill>
                  <a:srgbClr val="0F2538"/>
                </a:solidFill>
                <a:latin typeface="Arial" panose="020B0604020202020204" pitchFamily="34" charset="0"/>
                <a:cs typeface="Arial" panose="020B0604020202020204" pitchFamily="34" charset="0"/>
              </a:defRPr>
            </a:lvl2pPr>
            <a:lvl3pPr algn="r">
              <a:defRPr b="0" i="0">
                <a:solidFill>
                  <a:srgbClr val="0F2538"/>
                </a:solidFill>
                <a:latin typeface="Arial" panose="020B0604020202020204" pitchFamily="34" charset="0"/>
                <a:cs typeface="Arial" panose="020B0604020202020204" pitchFamily="34" charset="0"/>
              </a:defRPr>
            </a:lvl3pPr>
            <a:lvl4pPr algn="r">
              <a:defRPr b="0" i="0">
                <a:solidFill>
                  <a:srgbClr val="0F2538"/>
                </a:solidFill>
                <a:latin typeface="Arial" panose="020B0604020202020204" pitchFamily="34" charset="0"/>
                <a:cs typeface="Arial" panose="020B0604020202020204" pitchFamily="34" charset="0"/>
              </a:defRPr>
            </a:lvl4pPr>
            <a:lvl5pPr algn="r">
              <a:defRPr sz="1600" b="0" i="0">
                <a:solidFill>
                  <a:srgbClr val="0F2538"/>
                </a:solidFill>
                <a:latin typeface="Arial" panose="020B0604020202020204" pitchFamily="34" charset="0"/>
                <a:cs typeface="Arial" panose="020B0604020202020204" pitchFamily="34" charset="0"/>
              </a:defRPr>
            </a:lvl5pPr>
          </a:lstStyle>
          <a:p>
            <a:pPr lvl="0"/>
            <a:r>
              <a:rPr lang="en-US"/>
              <a:t>Body text.</a:t>
            </a:r>
          </a:p>
        </p:txBody>
      </p:sp>
      <p:sp>
        <p:nvSpPr>
          <p:cNvPr id="2" name="Text Placeholder 15">
            <a:extLst>
              <a:ext uri="{FF2B5EF4-FFF2-40B4-BE49-F238E27FC236}">
                <a16:creationId xmlns:a16="http://schemas.microsoft.com/office/drawing/2014/main" id="{F2655BFA-0F0C-E6E9-16DA-521829D7E994}"/>
              </a:ext>
            </a:extLst>
          </p:cNvPr>
          <p:cNvSpPr>
            <a:spLocks noGrp="1"/>
          </p:cNvSpPr>
          <p:nvPr>
            <p:ph type="body" sz="quarter" idx="15" hasCustomPrompt="1"/>
          </p:nvPr>
        </p:nvSpPr>
        <p:spPr>
          <a:xfrm>
            <a:off x="585264" y="400048"/>
            <a:ext cx="6081552" cy="595567"/>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PUBLIC</a:t>
            </a:r>
          </a:p>
        </p:txBody>
      </p:sp>
    </p:spTree>
    <p:extLst>
      <p:ext uri="{BB962C8B-B14F-4D97-AF65-F5344CB8AC3E}">
        <p14:creationId xmlns:p14="http://schemas.microsoft.com/office/powerpoint/2010/main" val="355332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Slide - Non-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EFDA2742-8A37-40D2-FA48-743C4BBEDD6E}"/>
              </a:ext>
            </a:extLst>
          </p:cNvPr>
          <p:cNvSpPr>
            <a:spLocks noGrp="1"/>
          </p:cNvSpPr>
          <p:nvPr>
            <p:ph type="body" sz="quarter" idx="11"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NON-PUBLIC</a:t>
            </a:r>
          </a:p>
        </p:txBody>
      </p:sp>
      <p:sp>
        <p:nvSpPr>
          <p:cNvPr id="7" name="Picture Placeholder 2">
            <a:extLst>
              <a:ext uri="{FF2B5EF4-FFF2-40B4-BE49-F238E27FC236}">
                <a16:creationId xmlns:a16="http://schemas.microsoft.com/office/drawing/2014/main" id="{840F9E09-8331-6520-A512-A1D93D461AC5}"/>
              </a:ext>
            </a:extLst>
          </p:cNvPr>
          <p:cNvSpPr>
            <a:spLocks noGrp="1"/>
          </p:cNvSpPr>
          <p:nvPr>
            <p:ph type="pic" sz="quarter" idx="13"/>
          </p:nvPr>
        </p:nvSpPr>
        <p:spPr>
          <a:xfrm>
            <a:off x="6901732" y="1427329"/>
            <a:ext cx="4704913" cy="4789774"/>
          </a:xfrm>
          <a:prstGeom prst="rect">
            <a:avLst/>
          </a:prstGeom>
        </p:spPr>
        <p:txBody>
          <a:bodyPr/>
          <a:lstStyle>
            <a:lvl1pPr>
              <a:defRPr sz="1400"/>
            </a:lvl1pPr>
          </a:lstStyle>
          <a:p>
            <a:r>
              <a:rPr lang="en-US"/>
              <a:t>Click icon to add picture</a:t>
            </a:r>
          </a:p>
        </p:txBody>
      </p:sp>
      <p:sp>
        <p:nvSpPr>
          <p:cNvPr id="8" name="Text Placeholder 10">
            <a:extLst>
              <a:ext uri="{FF2B5EF4-FFF2-40B4-BE49-F238E27FC236}">
                <a16:creationId xmlns:a16="http://schemas.microsoft.com/office/drawing/2014/main" id="{E387069E-9B86-8DCA-5919-CBB3B0D61D53}"/>
              </a:ext>
            </a:extLst>
          </p:cNvPr>
          <p:cNvSpPr>
            <a:spLocks noGrp="1"/>
          </p:cNvSpPr>
          <p:nvPr>
            <p:ph type="body" sz="quarter" idx="15" hasCustomPrompt="1"/>
          </p:nvPr>
        </p:nvSpPr>
        <p:spPr>
          <a:xfrm>
            <a:off x="591526" y="1427329"/>
            <a:ext cx="6082238" cy="4789773"/>
          </a:xfrm>
          <a:prstGeom prst="rect">
            <a:avLst/>
          </a:prstGeom>
        </p:spPr>
        <p:txBody>
          <a:bodyPr/>
          <a:lstStyle>
            <a:lvl1pPr>
              <a:defRPr sz="2400" b="0" i="0">
                <a:solidFill>
                  <a:srgbClr val="0F2538"/>
                </a:solidFill>
                <a:latin typeface="Arial" panose="020B0604020202020204" pitchFamily="34" charset="0"/>
                <a:cs typeface="Arial" panose="020B0604020202020204" pitchFamily="34" charset="0"/>
              </a:defRPr>
            </a:lvl1pPr>
            <a:lvl2pPr marL="685800" indent="-228600">
              <a:buFont typeface="Wingdings" pitchFamily="2" charset="2"/>
              <a:buChar char="§"/>
              <a:defRPr sz="2200" b="0" i="0">
                <a:solidFill>
                  <a:srgbClr val="0F2538"/>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2000" b="0" i="0">
                <a:solidFill>
                  <a:srgbClr val="0F2538"/>
                </a:solidFill>
                <a:latin typeface="Arial" panose="020B0604020202020204" pitchFamily="34" charset="0"/>
                <a:cs typeface="Arial" panose="020B0604020202020204" pitchFamily="34" charset="0"/>
              </a:defRPr>
            </a:lvl3pPr>
            <a:lvl4pPr marL="1600200" indent="-228600">
              <a:buFont typeface="System Font Regular"/>
              <a:buChar char="⁃"/>
              <a:defRPr sz="1800" b="0" i="0">
                <a:solidFill>
                  <a:srgbClr val="0F2538"/>
                </a:solidFill>
                <a:latin typeface="Arial" panose="020B0604020202020204" pitchFamily="34" charset="0"/>
                <a:cs typeface="Arial" panose="020B0604020202020204" pitchFamily="34" charset="0"/>
              </a:defRPr>
            </a:lvl4pPr>
            <a:lvl5pPr marL="2057400" indent="-228600">
              <a:buFont typeface="System Font Regular"/>
              <a:buChar char="-"/>
              <a:defRPr sz="1600" b="0" i="0">
                <a:solidFill>
                  <a:srgbClr val="0F2538"/>
                </a:solidFill>
                <a:latin typeface="Arial" panose="020B0604020202020204" pitchFamily="34" charset="0"/>
                <a:cs typeface="Arial" panose="020B0604020202020204" pitchFamily="34" charset="0"/>
              </a:defRPr>
            </a:lvl5pPr>
          </a:lstStyle>
          <a:p>
            <a:pPr lvl="0"/>
            <a:r>
              <a:rPr lang="en-US"/>
              <a:t>Text Bullet 1</a:t>
            </a:r>
          </a:p>
          <a:p>
            <a:pPr lvl="1"/>
            <a:r>
              <a:rPr lang="en-US"/>
              <a:t>Bullet 2</a:t>
            </a:r>
          </a:p>
          <a:p>
            <a:pPr lvl="2"/>
            <a:r>
              <a:rPr lang="en-US"/>
              <a:t>Bullet 3</a:t>
            </a:r>
          </a:p>
          <a:p>
            <a:pPr lvl="3"/>
            <a:r>
              <a:rPr lang="en-US"/>
              <a:t>Bullet 4</a:t>
            </a:r>
          </a:p>
          <a:p>
            <a:pPr lvl="4"/>
            <a:r>
              <a:rPr lang="en-US"/>
              <a:t>Bullet 5</a:t>
            </a:r>
          </a:p>
        </p:txBody>
      </p:sp>
      <p:sp>
        <p:nvSpPr>
          <p:cNvPr id="9" name="TextBox 8">
            <a:extLst>
              <a:ext uri="{FF2B5EF4-FFF2-40B4-BE49-F238E27FC236}">
                <a16:creationId xmlns:a16="http://schemas.microsoft.com/office/drawing/2014/main" id="{267F7772-3BEC-F39C-3780-7F1917BEF5A8}"/>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7B39627-B9A9-162D-B9E5-7B582921CE8B}"/>
              </a:ext>
            </a:extLst>
          </p:cNvPr>
          <p:cNvSpPr txBox="1"/>
          <p:nvPr userDrawn="1"/>
        </p:nvSpPr>
        <p:spPr>
          <a:xfrm>
            <a:off x="1025176" y="6473824"/>
            <a:ext cx="35056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a:solidFill>
                  <a:srgbClr val="0F2538"/>
                </a:solidFill>
                <a:latin typeface="Arial" panose="020B0604020202020204" pitchFamily="34" charset="0"/>
                <a:cs typeface="Arial" panose="020B0604020202020204" pitchFamily="34" charset="0"/>
              </a:rPr>
              <a:t>© </a:t>
            </a:r>
            <a:r>
              <a:rPr lang="en-US" sz="1000" b="1" i="0" u="none" strike="noStrike">
                <a:solidFill>
                  <a:srgbClr val="000000"/>
                </a:solidFill>
                <a:effectLst/>
                <a:latin typeface="Arial" panose="020B0604020202020204" pitchFamily="34" charset="0"/>
                <a:cs typeface="Arial" panose="020B0604020202020204" pitchFamily="34" charset="0"/>
              </a:rPr>
              <a:t>2023 Cofense Confidential. All Rights Reserved.</a:t>
            </a:r>
          </a:p>
        </p:txBody>
      </p:sp>
    </p:spTree>
    <p:extLst>
      <p:ext uri="{BB962C8B-B14F-4D97-AF65-F5344CB8AC3E}">
        <p14:creationId xmlns:p14="http://schemas.microsoft.com/office/powerpoint/2010/main" val="102841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Slide - Public">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128DB-49D7-3002-4C9F-6A076152AD7C}"/>
              </a:ext>
            </a:extLst>
          </p:cNvPr>
          <p:cNvSpPr txBox="1"/>
          <p:nvPr userDrawn="1"/>
        </p:nvSpPr>
        <p:spPr>
          <a:xfrm>
            <a:off x="10806545" y="6473824"/>
            <a:ext cx="1385455" cy="246221"/>
          </a:xfrm>
          <a:prstGeom prst="rect">
            <a:avLst/>
          </a:prstGeom>
          <a:noFill/>
        </p:spPr>
        <p:txBody>
          <a:bodyPr wrap="square" rtlCol="0">
            <a:spAutoFit/>
          </a:bodyPr>
          <a:lstStyle/>
          <a:p>
            <a:pPr marL="0" indent="0" algn="ctr" eaLnBrk="1" fontAlgn="auto" hangingPunct="1">
              <a:spcBef>
                <a:spcPts val="0"/>
              </a:spcBef>
              <a:spcAft>
                <a:spcPts val="0"/>
              </a:spcAft>
              <a:buFont typeface="+mj-lt"/>
              <a:buNone/>
            </a:pPr>
            <a:fld id="{767882EA-A722-0344-BDB4-E88F4C916129}" type="slidenum">
              <a:rPr lang="en-US" sz="1000" b="1" smtClean="0">
                <a:solidFill>
                  <a:srgbClr val="0F2538">
                    <a:alpha val="50000"/>
                  </a:srgbClr>
                </a:solidFill>
                <a:latin typeface="Arial" panose="020B0604020202020204" pitchFamily="34" charset="0"/>
                <a:cs typeface="Arial" panose="020B0604020202020204" pitchFamily="34" charset="0"/>
              </a:rPr>
              <a:t>‹nr.›</a:t>
            </a:fld>
            <a:endParaRPr lang="en-US" sz="1000" b="1">
              <a:solidFill>
                <a:srgbClr val="0F2538">
                  <a:alpha val="5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E4312B5-AACC-2F9A-5518-3DDD26348B74}"/>
              </a:ext>
            </a:extLst>
          </p:cNvPr>
          <p:cNvSpPr txBox="1"/>
          <p:nvPr userDrawn="1"/>
        </p:nvSpPr>
        <p:spPr>
          <a:xfrm>
            <a:off x="212045" y="6473824"/>
            <a:ext cx="4904900" cy="246221"/>
          </a:xfrm>
          <a:prstGeom prst="rect">
            <a:avLst/>
          </a:prstGeom>
          <a:noFill/>
        </p:spPr>
        <p:txBody>
          <a:bodyPr wrap="square" rtlCol="0">
            <a:spAutoFit/>
          </a:bodyPr>
          <a:lstStyle/>
          <a:p>
            <a:pPr algn="l"/>
            <a:r>
              <a:rPr lang="en-US" sz="1000" b="1" i="0" u="none" strike="noStrike">
                <a:solidFill>
                  <a:srgbClr val="000000"/>
                </a:solidFill>
                <a:effectLst/>
              </a:rPr>
              <a:t>Copyright © 2023, Cofense All Rights Reserved.</a:t>
            </a:r>
            <a:endParaRPr lang="en-US" sz="1000" b="0" i="0" u="none" strike="noStrike">
              <a:solidFill>
                <a:srgbClr val="000000"/>
              </a:solidFill>
              <a:effectLst/>
            </a:endParaRPr>
          </a:p>
        </p:txBody>
      </p:sp>
      <p:sp>
        <p:nvSpPr>
          <p:cNvPr id="2" name="Text Placeholder 15">
            <a:extLst>
              <a:ext uri="{FF2B5EF4-FFF2-40B4-BE49-F238E27FC236}">
                <a16:creationId xmlns:a16="http://schemas.microsoft.com/office/drawing/2014/main" id="{1F586715-1640-1245-552C-BD10673D7267}"/>
              </a:ext>
            </a:extLst>
          </p:cNvPr>
          <p:cNvSpPr>
            <a:spLocks noGrp="1"/>
          </p:cNvSpPr>
          <p:nvPr>
            <p:ph type="body" sz="quarter" idx="11" hasCustomPrompt="1"/>
          </p:nvPr>
        </p:nvSpPr>
        <p:spPr>
          <a:xfrm>
            <a:off x="585355" y="391871"/>
            <a:ext cx="11015119" cy="611922"/>
          </a:xfrm>
          <a:prstGeom prst="rect">
            <a:avLst/>
          </a:prstGeom>
        </p:spPr>
        <p:txBody>
          <a:bodyPr anchor="ctr">
            <a:noAutofit/>
          </a:bodyPr>
          <a:lstStyle>
            <a:lvl1pPr marL="0" indent="0" algn="l">
              <a:buNone/>
              <a:defRPr sz="3600" b="1" i="0">
                <a:solidFill>
                  <a:srgbClr val="0F2538"/>
                </a:solidFill>
                <a:latin typeface="Arial" panose="020B0604020202020204" pitchFamily="34" charset="0"/>
                <a:cs typeface="Arial" panose="020B0604020202020204" pitchFamily="34" charset="0"/>
              </a:defRPr>
            </a:lvl1pPr>
          </a:lstStyle>
          <a:p>
            <a:pPr lvl="0"/>
            <a:r>
              <a:rPr lang="en-US"/>
              <a:t>TITLE – PUBLIC</a:t>
            </a:r>
          </a:p>
        </p:txBody>
      </p:sp>
      <p:sp>
        <p:nvSpPr>
          <p:cNvPr id="10" name="Picture Placeholder 2">
            <a:extLst>
              <a:ext uri="{FF2B5EF4-FFF2-40B4-BE49-F238E27FC236}">
                <a16:creationId xmlns:a16="http://schemas.microsoft.com/office/drawing/2014/main" id="{1C313218-20F8-EDB1-EEAA-CC2DD4CD4269}"/>
              </a:ext>
            </a:extLst>
          </p:cNvPr>
          <p:cNvSpPr>
            <a:spLocks noGrp="1"/>
          </p:cNvSpPr>
          <p:nvPr>
            <p:ph type="pic" sz="quarter" idx="13"/>
          </p:nvPr>
        </p:nvSpPr>
        <p:spPr>
          <a:xfrm>
            <a:off x="6901732" y="1427329"/>
            <a:ext cx="4704913" cy="4789774"/>
          </a:xfrm>
          <a:prstGeom prst="rect">
            <a:avLst/>
          </a:prstGeom>
        </p:spPr>
        <p:txBody>
          <a:bodyPr/>
          <a:lstStyle>
            <a:lvl1pPr>
              <a:defRPr sz="1400"/>
            </a:lvl1pPr>
          </a:lstStyle>
          <a:p>
            <a:r>
              <a:rPr lang="en-US"/>
              <a:t>Click icon to add picture</a:t>
            </a:r>
          </a:p>
        </p:txBody>
      </p:sp>
      <p:sp>
        <p:nvSpPr>
          <p:cNvPr id="11" name="Text Placeholder 10">
            <a:extLst>
              <a:ext uri="{FF2B5EF4-FFF2-40B4-BE49-F238E27FC236}">
                <a16:creationId xmlns:a16="http://schemas.microsoft.com/office/drawing/2014/main" id="{7464801E-9E5D-95C8-4CDB-CF4C93302881}"/>
              </a:ext>
            </a:extLst>
          </p:cNvPr>
          <p:cNvSpPr>
            <a:spLocks noGrp="1"/>
          </p:cNvSpPr>
          <p:nvPr>
            <p:ph type="body" sz="quarter" idx="15" hasCustomPrompt="1"/>
          </p:nvPr>
        </p:nvSpPr>
        <p:spPr>
          <a:xfrm>
            <a:off x="591526" y="1427329"/>
            <a:ext cx="6082238" cy="4789774"/>
          </a:xfrm>
          <a:prstGeom prst="rect">
            <a:avLst/>
          </a:prstGeom>
        </p:spPr>
        <p:txBody>
          <a:bodyPr/>
          <a:lstStyle>
            <a:lvl1pPr>
              <a:defRPr sz="2400" b="0" i="0">
                <a:solidFill>
                  <a:srgbClr val="0F2538"/>
                </a:solidFill>
                <a:latin typeface="Arial" panose="020B0604020202020204" pitchFamily="34" charset="0"/>
                <a:cs typeface="Arial" panose="020B0604020202020204" pitchFamily="34" charset="0"/>
              </a:defRPr>
            </a:lvl1pPr>
            <a:lvl2pPr marL="685800" indent="-228600">
              <a:buFont typeface="Wingdings" pitchFamily="2" charset="2"/>
              <a:buChar char="§"/>
              <a:defRPr sz="2200" b="0" i="0">
                <a:solidFill>
                  <a:srgbClr val="0F2538"/>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2000" b="0" i="0">
                <a:solidFill>
                  <a:srgbClr val="0F2538"/>
                </a:solidFill>
                <a:latin typeface="Arial" panose="020B0604020202020204" pitchFamily="34" charset="0"/>
                <a:cs typeface="Arial" panose="020B0604020202020204" pitchFamily="34" charset="0"/>
              </a:defRPr>
            </a:lvl3pPr>
            <a:lvl4pPr marL="1600200" indent="-228600">
              <a:buFont typeface="System Font Regular"/>
              <a:buChar char="⁃"/>
              <a:defRPr sz="1800" b="0" i="0">
                <a:solidFill>
                  <a:srgbClr val="0F2538"/>
                </a:solidFill>
                <a:latin typeface="Arial" panose="020B0604020202020204" pitchFamily="34" charset="0"/>
                <a:cs typeface="Arial" panose="020B0604020202020204" pitchFamily="34" charset="0"/>
              </a:defRPr>
            </a:lvl4pPr>
            <a:lvl5pPr marL="2057400" indent="-228600">
              <a:buFont typeface="System Font Regular"/>
              <a:buChar char="-"/>
              <a:defRPr sz="1600" b="0" i="0">
                <a:solidFill>
                  <a:srgbClr val="0F2538"/>
                </a:solidFill>
                <a:latin typeface="Arial" panose="020B0604020202020204" pitchFamily="34" charset="0"/>
                <a:cs typeface="Arial" panose="020B0604020202020204" pitchFamily="34" charset="0"/>
              </a:defRPr>
            </a:lvl5pPr>
          </a:lstStyle>
          <a:p>
            <a:pPr lvl="0"/>
            <a:r>
              <a:rPr lang="en-US"/>
              <a:t>Text Bullet 1</a:t>
            </a:r>
          </a:p>
          <a:p>
            <a:pPr lvl="1"/>
            <a:r>
              <a:rPr lang="en-US"/>
              <a:t>Bullet 2</a:t>
            </a:r>
          </a:p>
          <a:p>
            <a:pPr lvl="2"/>
            <a:r>
              <a:rPr lang="en-US"/>
              <a:t>Bullet 3</a:t>
            </a:r>
          </a:p>
          <a:p>
            <a:pPr lvl="3"/>
            <a:r>
              <a:rPr lang="en-US"/>
              <a:t>Bullet 4</a:t>
            </a:r>
          </a:p>
          <a:p>
            <a:pPr lvl="4"/>
            <a:r>
              <a:rPr lang="en-US"/>
              <a:t>Bullet 5</a:t>
            </a:r>
          </a:p>
        </p:txBody>
      </p:sp>
    </p:spTree>
    <p:extLst>
      <p:ext uri="{BB962C8B-B14F-4D97-AF65-F5344CB8AC3E}">
        <p14:creationId xmlns:p14="http://schemas.microsoft.com/office/powerpoint/2010/main" val="371715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80336"/>
      </p:ext>
    </p:extLst>
  </p:cSld>
  <p:clrMap bg1="lt1" tx1="dk1" bg2="lt2" tx2="dk2" accent1="accent1" accent2="accent2" accent3="accent3" accent4="accent4" accent5="accent5" accent6="accent6" hlink="hlink" folHlink="folHlink"/>
  <p:sldLayoutIdLst>
    <p:sldLayoutId id="2147483743" r:id="rId1"/>
    <p:sldLayoutId id="2147483734" r:id="rId2"/>
    <p:sldLayoutId id="2147483744" r:id="rId3"/>
    <p:sldLayoutId id="2147483745" r:id="rId4"/>
    <p:sldLayoutId id="2147483746" r:id="rId5"/>
    <p:sldLayoutId id="2147483747" r:id="rId6"/>
    <p:sldLayoutId id="2147483749" r:id="rId7"/>
    <p:sldLayoutId id="2147483727" r:id="rId8"/>
    <p:sldLayoutId id="2147483750" r:id="rId9"/>
    <p:sldLayoutId id="2147483757" r:id="rId10"/>
    <p:sldLayoutId id="2147483719" r:id="rId11"/>
    <p:sldLayoutId id="2147483751" r:id="rId12"/>
    <p:sldLayoutId id="2147483732" r:id="rId13"/>
    <p:sldLayoutId id="2147483752" r:id="rId14"/>
    <p:sldLayoutId id="2147483722" r:id="rId15"/>
    <p:sldLayoutId id="2147483753" r:id="rId16"/>
    <p:sldLayoutId id="2147483730" r:id="rId17"/>
    <p:sldLayoutId id="2147483754" r:id="rId18"/>
    <p:sldLayoutId id="2147483748" r:id="rId19"/>
    <p:sldLayoutId id="2147483755" r:id="rId20"/>
    <p:sldLayoutId id="2147483756" r:id="rId21"/>
    <p:sldLayoutId id="2147483733" r:id="rId22"/>
    <p:sldLayoutId id="2147483758" r:id="rId23"/>
    <p:sldLayoutId id="2147483759" r:id="rId24"/>
    <p:sldLayoutId id="2147483760" r:id="rId2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057A452F-DEB1-60F0-AA79-3961E647D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1">
            <a:extLst>
              <a:ext uri="{FF2B5EF4-FFF2-40B4-BE49-F238E27FC236}">
                <a16:creationId xmlns:a16="http://schemas.microsoft.com/office/drawing/2014/main" id="{0F806EA0-0263-F21D-3D88-D90F784543C0}"/>
              </a:ext>
            </a:extLst>
          </p:cNvPr>
          <p:cNvSpPr txBox="1">
            <a:spLocks/>
          </p:cNvSpPr>
          <p:nvPr/>
        </p:nvSpPr>
        <p:spPr>
          <a:xfrm>
            <a:off x="344439" y="3429000"/>
            <a:ext cx="7325694" cy="2441981"/>
          </a:xfrm>
          <a:prstGeom prst="rect">
            <a:avLst/>
          </a:prstGeom>
        </p:spPr>
        <p:txBody>
          <a:bodyPr lIns="91440" tIns="45720" rIns="91440" bIns="45720" anchor="t">
            <a:noAutofit/>
          </a:bodyPr>
          <a:lstStyle>
            <a:defPPr>
              <a:defRPr lang="en-US"/>
            </a:defPPr>
            <a:lvl1pPr indent="0">
              <a:lnSpc>
                <a:spcPct val="100000"/>
              </a:lnSpc>
              <a:spcBef>
                <a:spcPts val="0"/>
              </a:spcBef>
              <a:buFont typeface="Arial" panose="020B0604020202020204" pitchFamily="34" charset="0"/>
              <a:buNone/>
              <a:defRPr sz="5400" b="1" i="0">
                <a:solidFill>
                  <a:srgbClr val="0F2538"/>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228600">
              <a:lnSpc>
                <a:spcPct val="90000"/>
              </a:lnSpc>
              <a:spcBef>
                <a:spcPts val="1000"/>
              </a:spcBef>
            </a:pPr>
            <a:r>
              <a:rPr lang="pl-PL" sz="4400" dirty="0" err="1">
                <a:latin typeface="Arial"/>
                <a:cs typeface="Arial"/>
              </a:rPr>
              <a:t>Collaborative</a:t>
            </a:r>
            <a:r>
              <a:rPr lang="pl-PL" sz="4400" dirty="0">
                <a:latin typeface="Arial"/>
                <a:cs typeface="Arial"/>
              </a:rPr>
              <a:t> </a:t>
            </a:r>
            <a:r>
              <a:rPr lang="pl-PL" sz="4400" dirty="0" err="1">
                <a:latin typeface="Arial"/>
                <a:cs typeface="Arial"/>
              </a:rPr>
              <a:t>Intelligence</a:t>
            </a:r>
            <a:r>
              <a:rPr lang="pl-PL" sz="4400" dirty="0">
                <a:latin typeface="Arial"/>
                <a:cs typeface="Arial"/>
              </a:rPr>
              <a:t>: </a:t>
            </a:r>
            <a:endParaRPr lang="en-US" dirty="0"/>
          </a:p>
          <a:p>
            <a:pPr>
              <a:spcBef>
                <a:spcPts val="1000"/>
              </a:spcBef>
            </a:pPr>
            <a:r>
              <a:rPr lang="pl-PL" sz="3600" b="0">
                <a:latin typeface="Arial"/>
                <a:cs typeface="Arial"/>
              </a:rPr>
              <a:t>The Future of Email Security with Crowdsourced Intelligence and Machine Learning</a:t>
            </a:r>
            <a:endParaRPr lang="pl-PL" sz="3600" b="0"/>
          </a:p>
          <a:p>
            <a:endParaRPr lang="en-US" sz="4400" dirty="0"/>
          </a:p>
        </p:txBody>
      </p:sp>
      <p:pic>
        <p:nvPicPr>
          <p:cNvPr id="7" name="Picture 6" descr="Logo&#10;&#10;Description automatically generated">
            <a:extLst>
              <a:ext uri="{FF2B5EF4-FFF2-40B4-BE49-F238E27FC236}">
                <a16:creationId xmlns:a16="http://schemas.microsoft.com/office/drawing/2014/main" id="{7575BF51-E37C-594E-D82D-A9CBD5693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39" y="160469"/>
            <a:ext cx="1190625" cy="1190625"/>
          </a:xfrm>
          <a:prstGeom prst="rect">
            <a:avLst/>
          </a:prstGeom>
        </p:spPr>
      </p:pic>
    </p:spTree>
    <p:extLst>
      <p:ext uri="{BB962C8B-B14F-4D97-AF65-F5344CB8AC3E}">
        <p14:creationId xmlns:p14="http://schemas.microsoft.com/office/powerpoint/2010/main" val="114671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E5B7B-4676-39B3-63E3-503E5C8B245C}"/>
              </a:ext>
            </a:extLst>
          </p:cNvPr>
          <p:cNvSpPr>
            <a:spLocks noGrp="1"/>
          </p:cNvSpPr>
          <p:nvPr>
            <p:ph type="body" sz="quarter" idx="11"/>
          </p:nvPr>
        </p:nvSpPr>
        <p:spPr>
          <a:xfrm>
            <a:off x="447388" y="373145"/>
            <a:ext cx="11291051" cy="59556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F2538"/>
                </a:solidFill>
                <a:effectLst/>
                <a:uLnTx/>
                <a:uFillTx/>
                <a:latin typeface="Arial" panose="020B0604020202020204" pitchFamily="34" charset="0"/>
                <a:ea typeface="+mn-ea"/>
                <a:cs typeface="Arial" panose="020B0604020202020204" pitchFamily="34" charset="0"/>
              </a:rPr>
              <a:t>Thread Hijacking</a:t>
            </a:r>
          </a:p>
        </p:txBody>
      </p:sp>
      <p:sp>
        <p:nvSpPr>
          <p:cNvPr id="6" name="Text Placeholder 2">
            <a:extLst>
              <a:ext uri="{FF2B5EF4-FFF2-40B4-BE49-F238E27FC236}">
                <a16:creationId xmlns:a16="http://schemas.microsoft.com/office/drawing/2014/main" id="{E647267B-3864-C56F-5E20-8FA2B7AFAAC1}"/>
              </a:ext>
            </a:extLst>
          </p:cNvPr>
          <p:cNvSpPr txBox="1">
            <a:spLocks/>
          </p:cNvSpPr>
          <p:nvPr/>
        </p:nvSpPr>
        <p:spPr>
          <a:xfrm>
            <a:off x="585355" y="1343435"/>
            <a:ext cx="11015119" cy="512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a:t>Already responded, already trusted</a:t>
            </a:r>
          </a:p>
        </p:txBody>
      </p:sp>
      <p:sp>
        <p:nvSpPr>
          <p:cNvPr id="7" name="Text Placeholder 3">
            <a:extLst>
              <a:ext uri="{FF2B5EF4-FFF2-40B4-BE49-F238E27FC236}">
                <a16:creationId xmlns:a16="http://schemas.microsoft.com/office/drawing/2014/main" id="{41C669F7-9365-5EF8-322A-6C209500B641}"/>
              </a:ext>
            </a:extLst>
          </p:cNvPr>
          <p:cNvSpPr txBox="1">
            <a:spLocks/>
          </p:cNvSpPr>
          <p:nvPr/>
        </p:nvSpPr>
        <p:spPr>
          <a:xfrm>
            <a:off x="591525" y="2110154"/>
            <a:ext cx="5007764" cy="3548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a:t>Very</a:t>
            </a:r>
            <a:r>
              <a:rPr lang="en-US" sz="2400" dirty="0"/>
              <a:t> difficult for end-users to detect</a:t>
            </a:r>
          </a:p>
          <a:p>
            <a:r>
              <a:rPr lang="en-US" sz="2400" dirty="0"/>
              <a:t>Compromised account somewhere</a:t>
            </a:r>
          </a:p>
          <a:p>
            <a:pPr lvl="1"/>
            <a:r>
              <a:rPr lang="en-US" sz="2000" dirty="0"/>
              <a:t>Through a successful phish!</a:t>
            </a:r>
          </a:p>
          <a:p>
            <a:r>
              <a:rPr lang="en-US" sz="2400" dirty="0"/>
              <a:t>Users aware of email thread</a:t>
            </a:r>
          </a:p>
          <a:p>
            <a:r>
              <a:rPr lang="en-US" sz="2400" dirty="0"/>
              <a:t>Insert attack at last minute</a:t>
            </a:r>
          </a:p>
          <a:p>
            <a:r>
              <a:rPr lang="en-US" sz="2400" dirty="0"/>
              <a:t>Frequently use email forward rules</a:t>
            </a:r>
          </a:p>
          <a:p>
            <a:pPr lvl="1"/>
            <a:r>
              <a:rPr lang="en-US" sz="2000" dirty="0"/>
              <a:t>Continue to work after password reset</a:t>
            </a:r>
          </a:p>
        </p:txBody>
      </p:sp>
      <p:pic>
        <p:nvPicPr>
          <p:cNvPr id="8" name="Picture 7">
            <a:extLst>
              <a:ext uri="{FF2B5EF4-FFF2-40B4-BE49-F238E27FC236}">
                <a16:creationId xmlns:a16="http://schemas.microsoft.com/office/drawing/2014/main" id="{0A5761B7-244A-6D4A-AF77-5EFB82B725CF}"/>
              </a:ext>
            </a:extLst>
          </p:cNvPr>
          <p:cNvPicPr>
            <a:picLocks noChangeAspect="1"/>
          </p:cNvPicPr>
          <p:nvPr/>
        </p:nvPicPr>
        <p:blipFill>
          <a:blip r:embed="rId3"/>
          <a:stretch>
            <a:fillRect/>
          </a:stretch>
        </p:blipFill>
        <p:spPr>
          <a:xfrm>
            <a:off x="5854581" y="455423"/>
            <a:ext cx="6186312" cy="5691406"/>
          </a:xfrm>
          <a:prstGeom prst="rect">
            <a:avLst/>
          </a:prstGeom>
        </p:spPr>
      </p:pic>
    </p:spTree>
    <p:extLst>
      <p:ext uri="{BB962C8B-B14F-4D97-AF65-F5344CB8AC3E}">
        <p14:creationId xmlns:p14="http://schemas.microsoft.com/office/powerpoint/2010/main" val="268625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79A8425-E8F0-4DA4-90F6-4201A168794F}"/>
              </a:ext>
            </a:extLst>
          </p:cNvPr>
          <p:cNvGrpSpPr/>
          <p:nvPr/>
        </p:nvGrpSpPr>
        <p:grpSpPr>
          <a:xfrm>
            <a:off x="581618" y="288866"/>
            <a:ext cx="11328442" cy="5860473"/>
            <a:chOff x="1092819" y="964658"/>
            <a:chExt cx="9827942" cy="5528217"/>
          </a:xfrm>
        </p:grpSpPr>
        <p:pic>
          <p:nvPicPr>
            <p:cNvPr id="7" name="Picture 6" descr="A screenshot of a computer&#10;&#10;Description automatically generated with medium confidence">
              <a:extLst>
                <a:ext uri="{FF2B5EF4-FFF2-40B4-BE49-F238E27FC236}">
                  <a16:creationId xmlns:a16="http://schemas.microsoft.com/office/drawing/2014/main" id="{8D510619-5EC9-474E-B0DA-AE9B317AC456}"/>
                </a:ext>
              </a:extLst>
            </p:cNvPr>
            <p:cNvPicPr>
              <a:picLocks noChangeAspect="1"/>
            </p:cNvPicPr>
            <p:nvPr/>
          </p:nvPicPr>
          <p:blipFill>
            <a:blip r:embed="rId3"/>
            <a:stretch>
              <a:fillRect/>
            </a:stretch>
          </p:blipFill>
          <p:spPr>
            <a:xfrm>
              <a:off x="1092819" y="964658"/>
              <a:ext cx="9827942" cy="552821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9868E3D-A445-4780-B351-09A39D7F66F1}"/>
                </a:ext>
              </a:extLst>
            </p:cNvPr>
            <p:cNvSpPr txBox="1"/>
            <p:nvPr/>
          </p:nvSpPr>
          <p:spPr>
            <a:xfrm>
              <a:off x="1135688" y="971165"/>
              <a:ext cx="9496809" cy="317959"/>
            </a:xfrm>
            <a:prstGeom prst="rect">
              <a:avLst/>
            </a:prstGeom>
            <a:noFill/>
          </p:spPr>
          <p:txBody>
            <a:bodyPr wrap="square">
              <a:spAutoFit/>
            </a:bodyPr>
            <a:lstStyle/>
            <a:p>
              <a:r>
                <a:rPr lang="en-US" sz="900">
                  <a:solidFill>
                    <a:schemeClr val="bg1"/>
                  </a:solidFill>
                </a:rPr>
                <a:t>https://microsoftpassupdate-0989microsoftpass0-9488updateexpiringupdat.s3.us-east.cloud-object-storage.appdomain.cloud/index.html</a:t>
              </a:r>
            </a:p>
          </p:txBody>
        </p:sp>
      </p:grpSp>
    </p:spTree>
    <p:extLst>
      <p:ext uri="{BB962C8B-B14F-4D97-AF65-F5344CB8AC3E}">
        <p14:creationId xmlns:p14="http://schemas.microsoft.com/office/powerpoint/2010/main" val="46777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E5B7B-4676-39B3-63E3-503E5C8B245C}"/>
              </a:ext>
            </a:extLst>
          </p:cNvPr>
          <p:cNvSpPr>
            <a:spLocks noGrp="1"/>
          </p:cNvSpPr>
          <p:nvPr>
            <p:ph type="body" sz="quarter" idx="11"/>
          </p:nvPr>
        </p:nvSpPr>
        <p:spPr>
          <a:xfrm>
            <a:off x="585263" y="400048"/>
            <a:ext cx="11291051" cy="595567"/>
          </a:xfrm>
        </p:spPr>
        <p:txBody>
          <a:bodyPr/>
          <a:lstStyle/>
          <a:p>
            <a:r>
              <a:rPr lang="en-US" dirty="0">
                <a:latin typeface="Arial"/>
                <a:cs typeface="Arial"/>
              </a:rPr>
              <a:t>Bypassing MFA with Credential Phishing</a:t>
            </a:r>
          </a:p>
        </p:txBody>
      </p:sp>
      <p:pic>
        <p:nvPicPr>
          <p:cNvPr id="17" name="Picture 16" descr="A close-up of a report&#10;&#10;Description automatically generated with low confidence">
            <a:extLst>
              <a:ext uri="{FF2B5EF4-FFF2-40B4-BE49-F238E27FC236}">
                <a16:creationId xmlns:a16="http://schemas.microsoft.com/office/drawing/2014/main" id="{9237AFA5-88A1-7696-26AC-F7D4C1481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44" y="1368312"/>
            <a:ext cx="6269023" cy="1863763"/>
          </a:xfrm>
          <a:prstGeom prst="rect">
            <a:avLst/>
          </a:prstGeom>
        </p:spPr>
      </p:pic>
      <p:pic>
        <p:nvPicPr>
          <p:cNvPr id="18" name="Picture 17">
            <a:extLst>
              <a:ext uri="{FF2B5EF4-FFF2-40B4-BE49-F238E27FC236}">
                <a16:creationId xmlns:a16="http://schemas.microsoft.com/office/drawing/2014/main" id="{9262CDB5-F1B5-7B53-2D73-E22C6DD9E1EE}"/>
              </a:ext>
            </a:extLst>
          </p:cNvPr>
          <p:cNvPicPr>
            <a:picLocks noChangeAspect="1"/>
          </p:cNvPicPr>
          <p:nvPr/>
        </p:nvPicPr>
        <p:blipFill>
          <a:blip r:embed="rId4"/>
          <a:stretch>
            <a:fillRect/>
          </a:stretch>
        </p:blipFill>
        <p:spPr>
          <a:xfrm>
            <a:off x="381000" y="4101942"/>
            <a:ext cx="6846065" cy="2146334"/>
          </a:xfrm>
          <a:prstGeom prst="rect">
            <a:avLst/>
          </a:prstGeom>
        </p:spPr>
      </p:pic>
      <p:pic>
        <p:nvPicPr>
          <p:cNvPr id="19" name="Picture 18">
            <a:extLst>
              <a:ext uri="{FF2B5EF4-FFF2-40B4-BE49-F238E27FC236}">
                <a16:creationId xmlns:a16="http://schemas.microsoft.com/office/drawing/2014/main" id="{95AC7185-589E-2A56-6490-F0C88AD9D0CE}"/>
              </a:ext>
            </a:extLst>
          </p:cNvPr>
          <p:cNvPicPr>
            <a:picLocks noChangeAspect="1"/>
          </p:cNvPicPr>
          <p:nvPr/>
        </p:nvPicPr>
        <p:blipFill>
          <a:blip r:embed="rId5"/>
          <a:stretch>
            <a:fillRect/>
          </a:stretch>
        </p:blipFill>
        <p:spPr>
          <a:xfrm>
            <a:off x="7747000" y="4472808"/>
            <a:ext cx="4064000" cy="1663700"/>
          </a:xfrm>
          <a:prstGeom prst="rect">
            <a:avLst/>
          </a:prstGeom>
        </p:spPr>
      </p:pic>
      <p:sp>
        <p:nvSpPr>
          <p:cNvPr id="20" name="TextBox 19">
            <a:extLst>
              <a:ext uri="{FF2B5EF4-FFF2-40B4-BE49-F238E27FC236}">
                <a16:creationId xmlns:a16="http://schemas.microsoft.com/office/drawing/2014/main" id="{D08F50BF-7E06-DDFF-474B-443B0C21D5EE}"/>
              </a:ext>
            </a:extLst>
          </p:cNvPr>
          <p:cNvSpPr txBox="1"/>
          <p:nvPr/>
        </p:nvSpPr>
        <p:spPr>
          <a:xfrm>
            <a:off x="631634" y="3343843"/>
            <a:ext cx="6595431" cy="646331"/>
          </a:xfrm>
          <a:prstGeom prst="rect">
            <a:avLst/>
          </a:prstGeom>
          <a:noFill/>
        </p:spPr>
        <p:txBody>
          <a:bodyPr wrap="square" rtlCol="0">
            <a:spAutoFit/>
          </a:bodyPr>
          <a:lstStyle/>
          <a:p>
            <a:r>
              <a:rPr lang="en-GB" dirty="0">
                <a:effectLst/>
                <a:latin typeface="Arial" panose="020B0604020202020204" pitchFamily="34" charset="0"/>
              </a:rPr>
              <a:t>In credential phishing, a </a:t>
            </a:r>
            <a:r>
              <a:rPr lang="en-GB" dirty="0">
                <a:solidFill>
                  <a:srgbClr val="FF0000"/>
                </a:solidFill>
                <a:effectLst/>
                <a:latin typeface="Arial" panose="020B0604020202020204" pitchFamily="34" charset="0"/>
              </a:rPr>
              <a:t>man-in-the-middle server </a:t>
            </a:r>
            <a:r>
              <a:rPr lang="en-GB" dirty="0">
                <a:effectLst/>
                <a:latin typeface="Arial" panose="020B0604020202020204" pitchFamily="34" charset="0"/>
              </a:rPr>
              <a:t>will act as a </a:t>
            </a:r>
            <a:r>
              <a:rPr lang="en-GB" dirty="0">
                <a:solidFill>
                  <a:srgbClr val="FF0000"/>
                </a:solidFill>
                <a:effectLst/>
                <a:latin typeface="Arial" panose="020B0604020202020204" pitchFamily="34" charset="0"/>
              </a:rPr>
              <a:t>proxy</a:t>
            </a:r>
            <a:r>
              <a:rPr lang="en-GB" dirty="0">
                <a:effectLst/>
                <a:latin typeface="Arial" panose="020B0604020202020204" pitchFamily="34" charset="0"/>
              </a:rPr>
              <a:t> between the user and the actual destination </a:t>
            </a:r>
          </a:p>
        </p:txBody>
      </p:sp>
      <p:sp>
        <p:nvSpPr>
          <p:cNvPr id="22" name="TextBox 21">
            <a:extLst>
              <a:ext uri="{FF2B5EF4-FFF2-40B4-BE49-F238E27FC236}">
                <a16:creationId xmlns:a16="http://schemas.microsoft.com/office/drawing/2014/main" id="{CCC53C16-1B5B-F3E0-1774-D23CF833AC23}"/>
              </a:ext>
            </a:extLst>
          </p:cNvPr>
          <p:cNvSpPr txBox="1"/>
          <p:nvPr/>
        </p:nvSpPr>
        <p:spPr>
          <a:xfrm>
            <a:off x="7477699" y="1368312"/>
            <a:ext cx="4398615" cy="2585323"/>
          </a:xfrm>
          <a:prstGeom prst="rect">
            <a:avLst/>
          </a:prstGeom>
          <a:noFill/>
        </p:spPr>
        <p:txBody>
          <a:bodyPr wrap="square" rtlCol="0">
            <a:spAutoFit/>
          </a:bodyPr>
          <a:lstStyle/>
          <a:p>
            <a:pPr marL="342900" indent="-342900">
              <a:buFont typeface="+mj-lt"/>
              <a:buAutoNum type="arabicPeriod"/>
            </a:pPr>
            <a:r>
              <a:rPr lang="en-GB" dirty="0">
                <a:effectLst/>
                <a:latin typeface="Arial" panose="020B0604020202020204" pitchFamily="34" charset="0"/>
              </a:rPr>
              <a:t>During the login, the fake page will pass on any received username and password to the destination website. </a:t>
            </a:r>
          </a:p>
          <a:p>
            <a:pPr marL="342900" indent="-342900">
              <a:buFont typeface="+mj-lt"/>
              <a:buAutoNum type="arabicPeriod"/>
            </a:pPr>
            <a:r>
              <a:rPr lang="en-GB" dirty="0">
                <a:latin typeface="Arial" panose="020B0604020202020204" pitchFamily="34" charset="0"/>
              </a:rPr>
              <a:t>I</a:t>
            </a:r>
            <a:r>
              <a:rPr lang="en-GB" dirty="0">
                <a:effectLst/>
                <a:latin typeface="Arial" panose="020B0604020202020204" pitchFamily="34" charset="0"/>
              </a:rPr>
              <a:t>t will also present the MFA request to the user for further input, and forward any responses to the destination</a:t>
            </a:r>
          </a:p>
          <a:p>
            <a:pPr marL="342900" indent="-342900">
              <a:buFont typeface="+mj-lt"/>
              <a:buAutoNum type="arabicPeriod"/>
            </a:pPr>
            <a:r>
              <a:rPr lang="en-GB" dirty="0">
                <a:latin typeface="Arial" panose="020B0604020202020204" pitchFamily="34" charset="0"/>
              </a:rPr>
              <a:t>T</a:t>
            </a:r>
            <a:r>
              <a:rPr lang="en-GB" dirty="0">
                <a:effectLst/>
                <a:latin typeface="Arial" panose="020B0604020202020204" pitchFamily="34" charset="0"/>
              </a:rPr>
              <a:t>he attacker can </a:t>
            </a:r>
            <a:r>
              <a:rPr lang="en-GB" dirty="0">
                <a:solidFill>
                  <a:srgbClr val="FF0000"/>
                </a:solidFill>
                <a:effectLst/>
                <a:latin typeface="Arial" panose="020B0604020202020204" pitchFamily="34" charset="0"/>
              </a:rPr>
              <a:t>decrypt and extract the session cookie </a:t>
            </a:r>
            <a:r>
              <a:rPr lang="en-GB" dirty="0">
                <a:effectLst/>
                <a:latin typeface="Arial" panose="020B0604020202020204" pitchFamily="34" charset="0"/>
              </a:rPr>
              <a:t>before sending it along to the user </a:t>
            </a:r>
          </a:p>
        </p:txBody>
      </p:sp>
      <p:cxnSp>
        <p:nvCxnSpPr>
          <p:cNvPr id="24" name="Straight Arrow Connector 23">
            <a:extLst>
              <a:ext uri="{FF2B5EF4-FFF2-40B4-BE49-F238E27FC236}">
                <a16:creationId xmlns:a16="http://schemas.microsoft.com/office/drawing/2014/main" id="{0FB2DD6C-B0BB-914A-DA98-534A97602A3D}"/>
              </a:ext>
            </a:extLst>
          </p:cNvPr>
          <p:cNvCxnSpPr/>
          <p:nvPr/>
        </p:nvCxnSpPr>
        <p:spPr>
          <a:xfrm>
            <a:off x="9393219" y="3953635"/>
            <a:ext cx="0" cy="51917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12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E5B7B-4676-39B3-63E3-503E5C8B245C}"/>
              </a:ext>
            </a:extLst>
          </p:cNvPr>
          <p:cNvSpPr>
            <a:spLocks noGrp="1"/>
          </p:cNvSpPr>
          <p:nvPr>
            <p:ph type="body" sz="quarter" idx="11"/>
          </p:nvPr>
        </p:nvSpPr>
        <p:spPr>
          <a:xfrm>
            <a:off x="585263" y="400048"/>
            <a:ext cx="11291051" cy="595567"/>
          </a:xfrm>
        </p:spPr>
        <p:txBody>
          <a:bodyPr/>
          <a:lstStyle/>
          <a:p>
            <a:r>
              <a:rPr lang="en-US" dirty="0">
                <a:latin typeface="Arial"/>
                <a:cs typeface="Arial"/>
              </a:rPr>
              <a:t>The Power of Intelligence…</a:t>
            </a:r>
          </a:p>
        </p:txBody>
      </p:sp>
      <p:sp>
        <p:nvSpPr>
          <p:cNvPr id="6" name="Text Placeholder 2">
            <a:extLst>
              <a:ext uri="{FF2B5EF4-FFF2-40B4-BE49-F238E27FC236}">
                <a16:creationId xmlns:a16="http://schemas.microsoft.com/office/drawing/2014/main" id="{0A96D34D-2245-CF3B-C528-C56DC630E7EC}"/>
              </a:ext>
            </a:extLst>
          </p:cNvPr>
          <p:cNvSpPr txBox="1">
            <a:spLocks/>
          </p:cNvSpPr>
          <p:nvPr/>
        </p:nvSpPr>
        <p:spPr>
          <a:xfrm>
            <a:off x="588440" y="5294161"/>
            <a:ext cx="11015119" cy="512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0000"/>
                </a:solidFill>
              </a:rPr>
              <a:t>A unique combination of sources of intelligence</a:t>
            </a:r>
          </a:p>
        </p:txBody>
      </p:sp>
      <p:sp>
        <p:nvSpPr>
          <p:cNvPr id="7" name="Rectangle: Rounded Corners 19">
            <a:extLst>
              <a:ext uri="{FF2B5EF4-FFF2-40B4-BE49-F238E27FC236}">
                <a16:creationId xmlns:a16="http://schemas.microsoft.com/office/drawing/2014/main" id="{F9B7569B-DE91-4F62-7710-01AFBA41DDE4}"/>
              </a:ext>
            </a:extLst>
          </p:cNvPr>
          <p:cNvSpPr/>
          <p:nvPr/>
        </p:nvSpPr>
        <p:spPr>
          <a:xfrm rot="19020000">
            <a:off x="5557814" y="1865483"/>
            <a:ext cx="1608665" cy="157691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22">
            <a:extLst>
              <a:ext uri="{FF2B5EF4-FFF2-40B4-BE49-F238E27FC236}">
                <a16:creationId xmlns:a16="http://schemas.microsoft.com/office/drawing/2014/main" id="{6F7809A4-487A-1C98-B699-BF2A036B7102}"/>
              </a:ext>
            </a:extLst>
          </p:cNvPr>
          <p:cNvSpPr/>
          <p:nvPr/>
        </p:nvSpPr>
        <p:spPr>
          <a:xfrm rot="19020000">
            <a:off x="1745031" y="1854900"/>
            <a:ext cx="1608665" cy="157691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23">
            <a:extLst>
              <a:ext uri="{FF2B5EF4-FFF2-40B4-BE49-F238E27FC236}">
                <a16:creationId xmlns:a16="http://schemas.microsoft.com/office/drawing/2014/main" id="{EF3D9385-F897-0D34-FF6F-754470805E8D}"/>
              </a:ext>
            </a:extLst>
          </p:cNvPr>
          <p:cNvSpPr/>
          <p:nvPr/>
        </p:nvSpPr>
        <p:spPr>
          <a:xfrm rot="19020000">
            <a:off x="9212965" y="1900577"/>
            <a:ext cx="1608665" cy="157691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5778164F-E629-5C5F-3384-5668B8536DB2}"/>
              </a:ext>
            </a:extLst>
          </p:cNvPr>
          <p:cNvSpPr txBox="1">
            <a:spLocks/>
          </p:cNvSpPr>
          <p:nvPr/>
        </p:nvSpPr>
        <p:spPr>
          <a:xfrm>
            <a:off x="8815485" y="3948802"/>
            <a:ext cx="2374194" cy="542401"/>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0F2538"/>
                </a:solidFill>
                <a:latin typeface="Arial" panose="020B0604020202020204" pitchFamily="34" charset="0"/>
                <a:cs typeface="Arial" panose="020B0604020202020204" pitchFamily="34" charset="0"/>
              </a:rPr>
              <a:t>ARTIFICIAL INTELLIGENCE</a:t>
            </a:r>
          </a:p>
        </p:txBody>
      </p:sp>
      <p:sp>
        <p:nvSpPr>
          <p:cNvPr id="11" name="Text Placeholder 15">
            <a:extLst>
              <a:ext uri="{FF2B5EF4-FFF2-40B4-BE49-F238E27FC236}">
                <a16:creationId xmlns:a16="http://schemas.microsoft.com/office/drawing/2014/main" id="{E7046744-740C-FA2B-24FC-5FB6A90C7C83}"/>
              </a:ext>
            </a:extLst>
          </p:cNvPr>
          <p:cNvSpPr txBox="1">
            <a:spLocks/>
          </p:cNvSpPr>
          <p:nvPr/>
        </p:nvSpPr>
        <p:spPr>
          <a:xfrm>
            <a:off x="1378526" y="3892544"/>
            <a:ext cx="2374194" cy="542401"/>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0F2538"/>
                </a:solidFill>
                <a:latin typeface="Arial" panose="020B0604020202020204" pitchFamily="34" charset="0"/>
                <a:cs typeface="Arial" panose="020B0604020202020204" pitchFamily="34" charset="0"/>
              </a:rPr>
              <a:t>HUMAN INTELLIGENCE</a:t>
            </a:r>
          </a:p>
        </p:txBody>
      </p:sp>
      <p:sp>
        <p:nvSpPr>
          <p:cNvPr id="12" name="Text Placeholder 17">
            <a:extLst>
              <a:ext uri="{FF2B5EF4-FFF2-40B4-BE49-F238E27FC236}">
                <a16:creationId xmlns:a16="http://schemas.microsoft.com/office/drawing/2014/main" id="{B4687FF9-F2E8-AB1A-6E5F-3C3FA33D9218}"/>
              </a:ext>
            </a:extLst>
          </p:cNvPr>
          <p:cNvSpPr txBox="1">
            <a:spLocks/>
          </p:cNvSpPr>
          <p:nvPr/>
        </p:nvSpPr>
        <p:spPr>
          <a:xfrm>
            <a:off x="5158784" y="3892544"/>
            <a:ext cx="2374194" cy="542401"/>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0F2538"/>
                </a:solidFill>
                <a:latin typeface="Arial" panose="020B0604020202020204" pitchFamily="34" charset="0"/>
                <a:cs typeface="Arial" panose="020B0604020202020204" pitchFamily="34" charset="0"/>
              </a:rPr>
              <a:t>EMAIL ATTACK INTELLIGENCE</a:t>
            </a:r>
          </a:p>
        </p:txBody>
      </p:sp>
      <p:pic>
        <p:nvPicPr>
          <p:cNvPr id="13" name="Graphic 38">
            <a:extLst>
              <a:ext uri="{FF2B5EF4-FFF2-40B4-BE49-F238E27FC236}">
                <a16:creationId xmlns:a16="http://schemas.microsoft.com/office/drawing/2014/main" id="{FECEC648-81EA-A4A2-4BAE-12691CD8F5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99493" y="2027723"/>
            <a:ext cx="1409856" cy="1388852"/>
          </a:xfrm>
          <a:prstGeom prst="rect">
            <a:avLst/>
          </a:prstGeom>
        </p:spPr>
      </p:pic>
      <p:pic>
        <p:nvPicPr>
          <p:cNvPr id="14" name="Graphic 41">
            <a:extLst>
              <a:ext uri="{FF2B5EF4-FFF2-40B4-BE49-F238E27FC236}">
                <a16:creationId xmlns:a16="http://schemas.microsoft.com/office/drawing/2014/main" id="{248CDAA6-C547-0BE8-414A-61907C4F15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15871" y="1936397"/>
            <a:ext cx="1412504" cy="1405858"/>
          </a:xfrm>
          <a:prstGeom prst="rect">
            <a:avLst/>
          </a:prstGeom>
        </p:spPr>
      </p:pic>
      <p:pic>
        <p:nvPicPr>
          <p:cNvPr id="15" name="Graphic 39">
            <a:extLst>
              <a:ext uri="{FF2B5EF4-FFF2-40B4-BE49-F238E27FC236}">
                <a16:creationId xmlns:a16="http://schemas.microsoft.com/office/drawing/2014/main" id="{11FD7066-69D0-4604-16F6-2FE16ED499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84723" y="1946516"/>
            <a:ext cx="1409857" cy="1403230"/>
          </a:xfrm>
          <a:prstGeom prst="rect">
            <a:avLst/>
          </a:prstGeom>
        </p:spPr>
      </p:pic>
    </p:spTree>
    <p:extLst>
      <p:ext uri="{BB962C8B-B14F-4D97-AF65-F5344CB8AC3E}">
        <p14:creationId xmlns:p14="http://schemas.microsoft.com/office/powerpoint/2010/main" val="421384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B31E2EA-796B-3B3A-099F-EF72C9DB6B08}"/>
              </a:ext>
            </a:extLst>
          </p:cNvPr>
          <p:cNvSpPr txBox="1">
            <a:spLocks/>
          </p:cNvSpPr>
          <p:nvPr/>
        </p:nvSpPr>
        <p:spPr>
          <a:xfrm>
            <a:off x="593710" y="400048"/>
            <a:ext cx="11000311" cy="595567"/>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F25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F2538"/>
                </a:solidFill>
                <a:effectLst/>
                <a:uLnTx/>
                <a:uFillTx/>
                <a:latin typeface="Arial" panose="020B0604020202020204" pitchFamily="34" charset="0"/>
                <a:ea typeface="+mn-ea"/>
                <a:cs typeface="Arial" panose="020B0604020202020204" pitchFamily="34" charset="0"/>
              </a:rPr>
              <a:t>TRAINING…  </a:t>
            </a:r>
          </a:p>
        </p:txBody>
      </p:sp>
      <p:sp>
        <p:nvSpPr>
          <p:cNvPr id="9" name="Text Placeholder 1">
            <a:extLst>
              <a:ext uri="{FF2B5EF4-FFF2-40B4-BE49-F238E27FC236}">
                <a16:creationId xmlns:a16="http://schemas.microsoft.com/office/drawing/2014/main" id="{CD205F85-D110-DCDD-1CF8-4559427A39EC}"/>
              </a:ext>
            </a:extLst>
          </p:cNvPr>
          <p:cNvSpPr txBox="1">
            <a:spLocks/>
          </p:cNvSpPr>
          <p:nvPr/>
        </p:nvSpPr>
        <p:spPr>
          <a:xfrm>
            <a:off x="3487783" y="401714"/>
            <a:ext cx="8182609" cy="595567"/>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F25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F2538"/>
                </a:solidFill>
                <a:effectLst/>
                <a:uLnTx/>
                <a:uFillTx/>
                <a:latin typeface="Arial" panose="020B0604020202020204" pitchFamily="34" charset="0"/>
                <a:ea typeface="+mn-ea"/>
                <a:cs typeface="Arial" panose="020B0604020202020204" pitchFamily="34" charset="0"/>
              </a:rPr>
              <a:t>IS NOT ENOUGH</a:t>
            </a:r>
          </a:p>
        </p:txBody>
      </p:sp>
      <p:sp>
        <p:nvSpPr>
          <p:cNvPr id="10" name="Rectangle 9">
            <a:extLst>
              <a:ext uri="{FF2B5EF4-FFF2-40B4-BE49-F238E27FC236}">
                <a16:creationId xmlns:a16="http://schemas.microsoft.com/office/drawing/2014/main" id="{EA310358-0EE7-776D-EDC0-51B7502EAE2A}"/>
              </a:ext>
            </a:extLst>
          </p:cNvPr>
          <p:cNvSpPr/>
          <p:nvPr/>
        </p:nvSpPr>
        <p:spPr>
          <a:xfrm>
            <a:off x="5145141" y="1313320"/>
            <a:ext cx="5254171" cy="2545768"/>
          </a:xfrm>
          <a:prstGeom prst="rect">
            <a:avLst/>
          </a:prstGeom>
          <a:noFill/>
          <a:ln w="762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B8A2CC5E-529E-DBE0-ACC7-77C764DFDB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15540" y="3197912"/>
            <a:ext cx="710736" cy="634044"/>
          </a:xfrm>
          <a:prstGeom prst="rect">
            <a:avLst/>
          </a:prstGeom>
        </p:spPr>
      </p:pic>
      <p:pic>
        <p:nvPicPr>
          <p:cNvPr id="12" name="Picture 11">
            <a:extLst>
              <a:ext uri="{FF2B5EF4-FFF2-40B4-BE49-F238E27FC236}">
                <a16:creationId xmlns:a16="http://schemas.microsoft.com/office/drawing/2014/main" id="{2CD6E0D1-F974-655C-8257-D87BCB8820B8}"/>
              </a:ext>
            </a:extLst>
          </p:cNvPr>
          <p:cNvPicPr>
            <a:picLocks noChangeAspect="1"/>
          </p:cNvPicPr>
          <p:nvPr/>
        </p:nvPicPr>
        <p:blipFill>
          <a:blip r:embed="rId5">
            <a:duotone>
              <a:srgbClr val="4472C4">
                <a:shade val="45000"/>
                <a:satMod val="135000"/>
              </a:srgbClr>
              <a:prstClr val="white"/>
            </a:duotone>
          </a:blip>
          <a:stretch>
            <a:fillRect/>
          </a:stretch>
        </p:blipFill>
        <p:spPr>
          <a:xfrm>
            <a:off x="6052946" y="4548244"/>
            <a:ext cx="3438560" cy="1195436"/>
          </a:xfrm>
          <a:prstGeom prst="rect">
            <a:avLst/>
          </a:prstGeom>
        </p:spPr>
      </p:pic>
      <p:pic>
        <p:nvPicPr>
          <p:cNvPr id="13" name="Picture 12">
            <a:extLst>
              <a:ext uri="{FF2B5EF4-FFF2-40B4-BE49-F238E27FC236}">
                <a16:creationId xmlns:a16="http://schemas.microsoft.com/office/drawing/2014/main" id="{0AA2176D-BE63-71EE-DA28-4AE017277B80}"/>
              </a:ext>
            </a:extLst>
          </p:cNvPr>
          <p:cNvPicPr>
            <a:picLocks noChangeAspect="1"/>
          </p:cNvPicPr>
          <p:nvPr/>
        </p:nvPicPr>
        <p:blipFill rotWithShape="1">
          <a:blip r:embed="rId6">
            <a:duotone>
              <a:srgbClr val="4472C4">
                <a:shade val="45000"/>
                <a:satMod val="135000"/>
              </a:srgbClr>
              <a:prstClr val="white"/>
            </a:duotone>
          </a:blip>
          <a:srcRect b="16305"/>
          <a:stretch/>
        </p:blipFill>
        <p:spPr>
          <a:xfrm>
            <a:off x="3190278" y="3429000"/>
            <a:ext cx="2857052" cy="3210118"/>
          </a:xfrm>
          <a:prstGeom prst="rect">
            <a:avLst/>
          </a:prstGeom>
        </p:spPr>
      </p:pic>
      <p:sp>
        <p:nvSpPr>
          <p:cNvPr id="14" name="TextBox 13">
            <a:extLst>
              <a:ext uri="{FF2B5EF4-FFF2-40B4-BE49-F238E27FC236}">
                <a16:creationId xmlns:a16="http://schemas.microsoft.com/office/drawing/2014/main" id="{056F34A3-3550-0251-3412-3E1F8D67AD36}"/>
              </a:ext>
            </a:extLst>
          </p:cNvPr>
          <p:cNvSpPr txBox="1"/>
          <p:nvPr/>
        </p:nvSpPr>
        <p:spPr>
          <a:xfrm>
            <a:off x="5342947" y="1465263"/>
            <a:ext cx="4485523" cy="2308324"/>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rgbClr val="111111"/>
                </a:solidFill>
                <a:latin typeface="Arial" panose="020B0604020202020204" pitchFamily="34" charset="0"/>
              </a:rPr>
              <a:t>Keep your emotions in check</a:t>
            </a:r>
          </a:p>
          <a:p>
            <a:pPr marL="342900" indent="-342900">
              <a:buFont typeface="Arial" panose="020B0604020202020204" pitchFamily="34" charset="0"/>
              <a:buChar char="•"/>
            </a:pPr>
            <a:r>
              <a:rPr lang="en-GB" sz="2400" dirty="0">
                <a:solidFill>
                  <a:srgbClr val="111111"/>
                </a:solidFill>
                <a:latin typeface="Arial" panose="020B0604020202020204" pitchFamily="34" charset="0"/>
              </a:rPr>
              <a:t>Look for warning signs</a:t>
            </a:r>
            <a:endParaRPr lang="en-US" sz="2400" dirty="0">
              <a:solidFill>
                <a:srgbClr val="111111"/>
              </a:solidFill>
              <a:latin typeface="Arial" panose="020B0604020202020204" pitchFamily="34" charset="0"/>
            </a:endParaRPr>
          </a:p>
          <a:p>
            <a:pPr marL="342900" indent="-342900">
              <a:buFont typeface="Arial" panose="020B0604020202020204" pitchFamily="34" charset="0"/>
              <a:buChar char="•"/>
            </a:pPr>
            <a:r>
              <a:rPr lang="en-GB" sz="2400" dirty="0">
                <a:solidFill>
                  <a:srgbClr val="111111"/>
                </a:solidFill>
                <a:latin typeface="Arial" panose="020B0604020202020204" pitchFamily="34" charset="0"/>
              </a:rPr>
              <a:t>Examine the domain name</a:t>
            </a:r>
            <a:endParaRPr lang="en-US" sz="2400" dirty="0">
              <a:solidFill>
                <a:srgbClr val="111111"/>
              </a:solidFill>
              <a:latin typeface="Arial" panose="020B0604020202020204" pitchFamily="34" charset="0"/>
            </a:endParaRPr>
          </a:p>
          <a:p>
            <a:pPr marL="342900" indent="-342900">
              <a:buFont typeface="Arial" panose="020B0604020202020204" pitchFamily="34" charset="0"/>
              <a:buChar char="•"/>
            </a:pPr>
            <a:r>
              <a:rPr lang="en-GB" sz="2400" dirty="0">
                <a:solidFill>
                  <a:srgbClr val="111111"/>
                </a:solidFill>
                <a:latin typeface="Arial" panose="020B0604020202020204" pitchFamily="34" charset="0"/>
              </a:rPr>
              <a:t>Always verify the sender</a:t>
            </a:r>
          </a:p>
          <a:p>
            <a:pPr marL="342900" indent="-342900">
              <a:buFont typeface="Arial" panose="020B0604020202020204" pitchFamily="34" charset="0"/>
              <a:buChar char="•"/>
            </a:pPr>
            <a:r>
              <a:rPr lang="en-GB" sz="2400" dirty="0">
                <a:solidFill>
                  <a:srgbClr val="111111"/>
                </a:solidFill>
                <a:latin typeface="Arial" panose="020B0604020202020204" pitchFamily="34" charset="0"/>
              </a:rPr>
              <a:t>Keep credentials private</a:t>
            </a:r>
          </a:p>
          <a:p>
            <a:pPr marL="342900" indent="-342900">
              <a:buFont typeface="Arial" panose="020B0604020202020204" pitchFamily="34" charset="0"/>
              <a:buChar char="•"/>
            </a:pPr>
            <a:r>
              <a:rPr lang="en-GB" sz="2400" dirty="0">
                <a:solidFill>
                  <a:srgbClr val="111111"/>
                </a:solidFill>
                <a:latin typeface="Arial" panose="020B0604020202020204" pitchFamily="34" charset="0"/>
              </a:rPr>
              <a:t>Report suspicious emails</a:t>
            </a:r>
            <a:endParaRPr lang="en-GB" sz="2400" dirty="0">
              <a:solidFill>
                <a:srgbClr val="000000"/>
              </a:solidFill>
              <a:latin typeface="Arial" panose="020B0604020202020204"/>
            </a:endParaRPr>
          </a:p>
        </p:txBody>
      </p:sp>
      <p:sp>
        <p:nvSpPr>
          <p:cNvPr id="15" name="Text Placeholder 3">
            <a:extLst>
              <a:ext uri="{FF2B5EF4-FFF2-40B4-BE49-F238E27FC236}">
                <a16:creationId xmlns:a16="http://schemas.microsoft.com/office/drawing/2014/main" id="{094BA8C8-156E-BFBF-7EA5-0D72BE2D537D}"/>
              </a:ext>
            </a:extLst>
          </p:cNvPr>
          <p:cNvSpPr txBox="1">
            <a:spLocks/>
          </p:cNvSpPr>
          <p:nvPr/>
        </p:nvSpPr>
        <p:spPr>
          <a:xfrm>
            <a:off x="670081" y="1564690"/>
            <a:ext cx="4036910" cy="3900487"/>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000000"/>
                </a:solidFill>
                <a:latin typeface="Arial" panose="020B0604020202020204" pitchFamily="34" charset="0"/>
                <a:cs typeface="Arial" panose="020B0604020202020204" pitchFamily="34" charset="0"/>
              </a:rPr>
              <a:t>It’s important to educate end users but doing so </a:t>
            </a:r>
            <a:r>
              <a:rPr lang="en-GB" sz="3200" b="1" dirty="0">
                <a:solidFill>
                  <a:srgbClr val="C00000"/>
                </a:solidFill>
                <a:latin typeface="Arial" panose="020B0604020202020204" pitchFamily="34" charset="0"/>
                <a:cs typeface="Arial" panose="020B0604020202020204" pitchFamily="34" charset="0"/>
              </a:rPr>
              <a:t>will not stop real phishing attacks </a:t>
            </a:r>
            <a:r>
              <a:rPr lang="en-GB" sz="3200" b="1" dirty="0">
                <a:solidFill>
                  <a:srgbClr val="000000"/>
                </a:solidFill>
                <a:latin typeface="Arial" panose="020B0604020202020204" pitchFamily="34" charset="0"/>
                <a:cs typeface="Arial" panose="020B0604020202020204" pitchFamily="34" charset="0"/>
              </a:rPr>
              <a:t>landing in their mailboxes</a:t>
            </a:r>
          </a:p>
        </p:txBody>
      </p:sp>
    </p:spTree>
    <p:extLst>
      <p:ext uri="{BB962C8B-B14F-4D97-AF65-F5344CB8AC3E}">
        <p14:creationId xmlns:p14="http://schemas.microsoft.com/office/powerpoint/2010/main" val="24378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5465609-4E3E-FE26-B601-D0830CE437E3}"/>
              </a:ext>
            </a:extLst>
          </p:cNvPr>
          <p:cNvSpPr>
            <a:spLocks/>
          </p:cNvSpPr>
          <p:nvPr/>
        </p:nvSpPr>
        <p:spPr>
          <a:xfrm>
            <a:off x="-10582" y="-669"/>
            <a:ext cx="12202582" cy="6858000"/>
          </a:xfrm>
          <a:prstGeom prst="rect">
            <a:avLst/>
          </a:prstGeom>
          <a:solidFill>
            <a:srgbClr val="316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sandglass, object, indoor, close&#10;&#10;Description automatically generated">
            <a:extLst>
              <a:ext uri="{FF2B5EF4-FFF2-40B4-BE49-F238E27FC236}">
                <a16:creationId xmlns:a16="http://schemas.microsoft.com/office/drawing/2014/main" id="{DCEF39E7-0F65-1E5F-1D29-0B73B6B89794}"/>
              </a:ext>
            </a:extLst>
          </p:cNvPr>
          <p:cNvPicPr>
            <a:picLocks noChangeAspect="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l="8196" r="6597"/>
          <a:stretch/>
        </p:blipFill>
        <p:spPr>
          <a:xfrm>
            <a:off x="1797236" y="-669"/>
            <a:ext cx="10389473" cy="6858000"/>
          </a:xfrm>
          <a:prstGeom prst="rect">
            <a:avLst/>
          </a:prstGeom>
        </p:spPr>
      </p:pic>
      <p:sp>
        <p:nvSpPr>
          <p:cNvPr id="30" name="Rectangle 29">
            <a:extLst>
              <a:ext uri="{FF2B5EF4-FFF2-40B4-BE49-F238E27FC236}">
                <a16:creationId xmlns:a16="http://schemas.microsoft.com/office/drawing/2014/main" id="{6B0FDC33-0014-12DE-CF38-848C17E44DEB}"/>
              </a:ext>
            </a:extLst>
          </p:cNvPr>
          <p:cNvSpPr>
            <a:spLocks noGrp="1" noRot="1" noMove="1" noResize="1" noEditPoints="1" noAdjustHandles="1" noChangeArrowheads="1" noChangeShapeType="1"/>
          </p:cNvSpPr>
          <p:nvPr/>
        </p:nvSpPr>
        <p:spPr>
          <a:xfrm>
            <a:off x="-10582" y="1"/>
            <a:ext cx="12192000" cy="6858000"/>
          </a:xfrm>
          <a:prstGeom prst="rect">
            <a:avLst/>
          </a:prstGeom>
          <a:solidFill>
            <a:srgbClr val="E9BCB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E1962BF8-D850-6847-2DF6-CA9F62490890}"/>
              </a:ext>
            </a:extLst>
          </p:cNvPr>
          <p:cNvSpPr>
            <a:spLocks noGrp="1"/>
          </p:cNvSpPr>
          <p:nvPr>
            <p:ph type="body" sz="quarter" idx="11"/>
          </p:nvPr>
        </p:nvSpPr>
        <p:spPr/>
        <p:txBody>
          <a:bodyPr/>
          <a:lstStyle/>
          <a:p>
            <a:r>
              <a:rPr lang="en-GB"/>
              <a:t>RESILIENCE TAKES MORE THAN REPORTING</a:t>
            </a:r>
          </a:p>
        </p:txBody>
      </p:sp>
      <p:sp>
        <p:nvSpPr>
          <p:cNvPr id="2" name="TextBox 1">
            <a:extLst>
              <a:ext uri="{FF2B5EF4-FFF2-40B4-BE49-F238E27FC236}">
                <a16:creationId xmlns:a16="http://schemas.microsoft.com/office/drawing/2014/main" id="{E925F171-1E7D-C8B5-1B5E-031AC11469C4}"/>
              </a:ext>
            </a:extLst>
          </p:cNvPr>
          <p:cNvSpPr txBox="1"/>
          <p:nvPr/>
        </p:nvSpPr>
        <p:spPr>
          <a:xfrm>
            <a:off x="2662445" y="2157854"/>
            <a:ext cx="1553630" cy="1569660"/>
          </a:xfrm>
          <a:prstGeom prst="rect">
            <a:avLst/>
          </a:prstGeom>
          <a:noFill/>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dirty="0">
                <a:solidFill>
                  <a:srgbClr val="C00000"/>
                </a:solidFill>
                <a:latin typeface="Arial" panose="020B0604020202020204"/>
              </a:rPr>
              <a:t>20</a:t>
            </a:r>
          </a:p>
        </p:txBody>
      </p:sp>
      <p:sp>
        <p:nvSpPr>
          <p:cNvPr id="4" name="Rectangle 3">
            <a:extLst>
              <a:ext uri="{FF2B5EF4-FFF2-40B4-BE49-F238E27FC236}">
                <a16:creationId xmlns:a16="http://schemas.microsoft.com/office/drawing/2014/main" id="{260EF0FA-B590-4B15-03C8-FB93C7FC85C6}"/>
              </a:ext>
            </a:extLst>
          </p:cNvPr>
          <p:cNvSpPr/>
          <p:nvPr/>
        </p:nvSpPr>
        <p:spPr>
          <a:xfrm>
            <a:off x="4120975" y="3042696"/>
            <a:ext cx="3276456" cy="830997"/>
          </a:xfrm>
          <a:prstGeom prst="rect">
            <a:avLst/>
          </a:prstGeom>
          <a:noFill/>
          <a:ln w="12700" cap="flat" cmpd="sng" algn="ctr">
            <a:noFill/>
            <a:prstDash val="solid"/>
            <a:miter lim="800000"/>
          </a:ln>
          <a:effectLst/>
        </p:spPr>
        <p:txBody>
          <a:bodyPr wrap="square" lIns="0" rIns="0" rtlCol="0"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srgbClr val="FFFFFF">
                    <a:lumMod val="95000"/>
                  </a:srgbClr>
                </a:solidFill>
                <a:effectLst/>
                <a:uLnTx/>
                <a:uFillTx/>
                <a:latin typeface="Arial" panose="020B0604020202020204"/>
                <a:ea typeface="+mn-ea"/>
                <a:cs typeface="+mn-cs"/>
              </a:rPr>
              <a:t>% of employees report an email each month</a:t>
            </a:r>
          </a:p>
        </p:txBody>
      </p:sp>
      <p:sp>
        <p:nvSpPr>
          <p:cNvPr id="5" name="Rectangle 4">
            <a:extLst>
              <a:ext uri="{FF2B5EF4-FFF2-40B4-BE49-F238E27FC236}">
                <a16:creationId xmlns:a16="http://schemas.microsoft.com/office/drawing/2014/main" id="{17870EC9-44AC-7900-F5EF-AA0C4300435E}"/>
              </a:ext>
            </a:extLst>
          </p:cNvPr>
          <p:cNvSpPr/>
          <p:nvPr/>
        </p:nvSpPr>
        <p:spPr>
          <a:xfrm>
            <a:off x="1066564" y="1741109"/>
            <a:ext cx="2563813" cy="1332176"/>
          </a:xfrm>
          <a:prstGeom prst="rect">
            <a:avLst/>
          </a:prstGeom>
          <a:noFill/>
          <a:ln w="12700" cap="flat" cmpd="sng" algn="ctr">
            <a:noFill/>
            <a:prstDash val="solid"/>
            <a:miter lim="800000"/>
          </a:ln>
          <a:effectLst/>
        </p:spPr>
        <p:txBody>
          <a:bodyPr wrap="square" lIns="0" rIns="0" rtlCol="0"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srgbClr val="FFFFFF">
                    <a:lumMod val="95000"/>
                  </a:srgbClr>
                </a:solidFill>
                <a:effectLst/>
                <a:uLnTx/>
                <a:uFillTx/>
                <a:latin typeface="Arial" panose="020B0604020202020204"/>
                <a:ea typeface="+mn-ea"/>
                <a:cs typeface="+mn-cs"/>
              </a:rPr>
              <a:t>In a well-educated organisation, </a:t>
            </a:r>
          </a:p>
        </p:txBody>
      </p:sp>
      <p:sp>
        <p:nvSpPr>
          <p:cNvPr id="6" name="TextBox 4">
            <a:extLst>
              <a:ext uri="{FF2B5EF4-FFF2-40B4-BE49-F238E27FC236}">
                <a16:creationId xmlns:a16="http://schemas.microsoft.com/office/drawing/2014/main" id="{6E3EC461-A086-8756-69CC-22C3405043D7}"/>
              </a:ext>
            </a:extLst>
          </p:cNvPr>
          <p:cNvSpPr txBox="1"/>
          <p:nvPr/>
        </p:nvSpPr>
        <p:spPr>
          <a:xfrm>
            <a:off x="1710986" y="4125650"/>
            <a:ext cx="1553630" cy="1569660"/>
          </a:xfrm>
          <a:prstGeom prst="rect">
            <a:avLst/>
          </a:prstGeom>
          <a:noFill/>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dirty="0">
                <a:solidFill>
                  <a:srgbClr val="C00000"/>
                </a:solidFill>
                <a:latin typeface="Arial" panose="020B0604020202020204"/>
              </a:rPr>
              <a:t>92</a:t>
            </a:r>
          </a:p>
        </p:txBody>
      </p:sp>
      <p:sp>
        <p:nvSpPr>
          <p:cNvPr id="7" name="Rectangle 6">
            <a:extLst>
              <a:ext uri="{FF2B5EF4-FFF2-40B4-BE49-F238E27FC236}">
                <a16:creationId xmlns:a16="http://schemas.microsoft.com/office/drawing/2014/main" id="{4090A8A5-770E-F953-D98C-E12200805437}"/>
              </a:ext>
            </a:extLst>
          </p:cNvPr>
          <p:cNvSpPr/>
          <p:nvPr/>
        </p:nvSpPr>
        <p:spPr>
          <a:xfrm>
            <a:off x="3169516" y="5025881"/>
            <a:ext cx="1902918" cy="800219"/>
          </a:xfrm>
          <a:prstGeom prst="rect">
            <a:avLst/>
          </a:prstGeom>
          <a:noFill/>
          <a:ln w="12700" cap="flat" cmpd="sng" algn="ctr">
            <a:noFill/>
            <a:prstDash val="solid"/>
            <a:miter lim="800000"/>
          </a:ln>
          <a:effectLst/>
        </p:spPr>
        <p:txBody>
          <a:bodyPr wrap="square" lIns="0" rIns="0" rtlCol="0"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srgbClr val="FFFFFF">
                    <a:lumMod val="95000"/>
                  </a:srgbClr>
                </a:solidFill>
                <a:effectLst/>
                <a:uLnTx/>
                <a:uFillTx/>
                <a:latin typeface="Arial" panose="020B0604020202020204"/>
                <a:ea typeface="+mn-ea"/>
                <a:cs typeface="+mn-cs"/>
              </a:rPr>
              <a:t>% of them are not malicious</a:t>
            </a:r>
          </a:p>
        </p:txBody>
      </p:sp>
      <p:sp>
        <p:nvSpPr>
          <p:cNvPr id="8" name="Rectangle 7">
            <a:extLst>
              <a:ext uri="{FF2B5EF4-FFF2-40B4-BE49-F238E27FC236}">
                <a16:creationId xmlns:a16="http://schemas.microsoft.com/office/drawing/2014/main" id="{1D85F1CA-627C-8C34-0A61-D0CA1276A64C}"/>
              </a:ext>
            </a:extLst>
          </p:cNvPr>
          <p:cNvSpPr/>
          <p:nvPr/>
        </p:nvSpPr>
        <p:spPr>
          <a:xfrm>
            <a:off x="1344430" y="3958127"/>
            <a:ext cx="1347299" cy="1332176"/>
          </a:xfrm>
          <a:prstGeom prst="rect">
            <a:avLst/>
          </a:prstGeom>
          <a:noFill/>
          <a:ln w="12700" cap="flat" cmpd="sng" algn="ctr">
            <a:noFill/>
            <a:prstDash val="solid"/>
            <a:miter lim="800000"/>
          </a:ln>
          <a:effectLst/>
        </p:spPr>
        <p:txBody>
          <a:bodyPr wrap="square" lIns="0" rIns="0" rtlCol="0"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srgbClr val="FFFFFF">
                    <a:lumMod val="95000"/>
                  </a:srgbClr>
                </a:solidFill>
                <a:effectLst/>
                <a:uLnTx/>
                <a:uFillTx/>
                <a:latin typeface="Arial" panose="020B0604020202020204"/>
                <a:ea typeface="+mn-ea"/>
                <a:cs typeface="+mn-cs"/>
              </a:rPr>
              <a:t>But</a:t>
            </a:r>
          </a:p>
        </p:txBody>
      </p:sp>
    </p:spTree>
    <p:extLst>
      <p:ext uri="{BB962C8B-B14F-4D97-AF65-F5344CB8AC3E}">
        <p14:creationId xmlns:p14="http://schemas.microsoft.com/office/powerpoint/2010/main" val="231160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B31E2EA-796B-3B3A-099F-EF72C9DB6B08}"/>
              </a:ext>
            </a:extLst>
          </p:cNvPr>
          <p:cNvSpPr txBox="1">
            <a:spLocks/>
          </p:cNvSpPr>
          <p:nvPr/>
        </p:nvSpPr>
        <p:spPr>
          <a:xfrm>
            <a:off x="593710" y="400048"/>
            <a:ext cx="11000311" cy="595567"/>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F25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F2538"/>
                </a:solidFill>
                <a:effectLst/>
                <a:uLnTx/>
                <a:uFillTx/>
                <a:latin typeface="Arial" panose="020B0604020202020204" pitchFamily="34" charset="0"/>
                <a:ea typeface="+mn-ea"/>
                <a:cs typeface="Arial" panose="020B0604020202020204" pitchFamily="34" charset="0"/>
              </a:rPr>
              <a:t>THE NETWORK EFFECT</a:t>
            </a:r>
          </a:p>
        </p:txBody>
      </p:sp>
      <p:pic>
        <p:nvPicPr>
          <p:cNvPr id="2" name="Picture 1">
            <a:extLst>
              <a:ext uri="{FF2B5EF4-FFF2-40B4-BE49-F238E27FC236}">
                <a16:creationId xmlns:a16="http://schemas.microsoft.com/office/drawing/2014/main" id="{EA36436A-4015-116B-B44A-84416E8D61F8}"/>
              </a:ext>
            </a:extLst>
          </p:cNvPr>
          <p:cNvPicPr>
            <a:picLocks noChangeAspect="1"/>
          </p:cNvPicPr>
          <p:nvPr/>
        </p:nvPicPr>
        <p:blipFill>
          <a:blip r:embed="rId3"/>
          <a:stretch>
            <a:fillRect/>
          </a:stretch>
        </p:blipFill>
        <p:spPr>
          <a:xfrm>
            <a:off x="930105" y="1388918"/>
            <a:ext cx="10327519" cy="4804064"/>
          </a:xfrm>
          <a:prstGeom prst="rect">
            <a:avLst/>
          </a:prstGeom>
        </p:spPr>
      </p:pic>
    </p:spTree>
    <p:extLst>
      <p:ext uri="{BB962C8B-B14F-4D97-AF65-F5344CB8AC3E}">
        <p14:creationId xmlns:p14="http://schemas.microsoft.com/office/powerpoint/2010/main" val="277005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B31E2EA-796B-3B3A-099F-EF72C9DB6B08}"/>
              </a:ext>
            </a:extLst>
          </p:cNvPr>
          <p:cNvSpPr txBox="1">
            <a:spLocks/>
          </p:cNvSpPr>
          <p:nvPr/>
        </p:nvSpPr>
        <p:spPr>
          <a:xfrm>
            <a:off x="593710" y="400048"/>
            <a:ext cx="11000311" cy="595567"/>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F25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F2538"/>
                </a:solidFill>
                <a:effectLst/>
                <a:uLnTx/>
                <a:uFillTx/>
                <a:latin typeface="Arial" panose="020B0604020202020204" pitchFamily="34" charset="0"/>
                <a:ea typeface="+mn-ea"/>
                <a:cs typeface="Arial" panose="020B0604020202020204" pitchFamily="34" charset="0"/>
              </a:rPr>
              <a:t>THE NETWORK EFFECT – CASE STUDY</a:t>
            </a:r>
          </a:p>
        </p:txBody>
      </p:sp>
      <p:sp>
        <p:nvSpPr>
          <p:cNvPr id="3" name="Text Placeholder 2">
            <a:extLst>
              <a:ext uri="{FF2B5EF4-FFF2-40B4-BE49-F238E27FC236}">
                <a16:creationId xmlns:a16="http://schemas.microsoft.com/office/drawing/2014/main" id="{92193295-A0BA-38B2-31D7-BF51299BC257}"/>
              </a:ext>
            </a:extLst>
          </p:cNvPr>
          <p:cNvSpPr txBox="1">
            <a:spLocks/>
          </p:cNvSpPr>
          <p:nvPr/>
        </p:nvSpPr>
        <p:spPr>
          <a:xfrm>
            <a:off x="688154" y="1424893"/>
            <a:ext cx="9638534"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Healthcare Industry:  23,000 employees, 1 month</a:t>
            </a:r>
          </a:p>
        </p:txBody>
      </p:sp>
      <p:sp>
        <p:nvSpPr>
          <p:cNvPr id="4" name="Rectangle 3">
            <a:extLst>
              <a:ext uri="{FF2B5EF4-FFF2-40B4-BE49-F238E27FC236}">
                <a16:creationId xmlns:a16="http://schemas.microsoft.com/office/drawing/2014/main" id="{D38A30B6-90EF-4DF3-EB9C-D582FBDD5BEB}"/>
              </a:ext>
            </a:extLst>
          </p:cNvPr>
          <p:cNvSpPr/>
          <p:nvPr/>
        </p:nvSpPr>
        <p:spPr>
          <a:xfrm>
            <a:off x="595844" y="1815440"/>
            <a:ext cx="8574282" cy="4189167"/>
          </a:xfrm>
          <a:prstGeom prst="rect">
            <a:avLst/>
          </a:prstGeom>
          <a:solidFill>
            <a:srgbClr val="8022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GB" dirty="0"/>
              <a:t>Proactively quarantined by Cofense over the same period</a:t>
            </a:r>
          </a:p>
        </p:txBody>
      </p:sp>
      <p:sp>
        <p:nvSpPr>
          <p:cNvPr id="5" name="Rectangle 4">
            <a:extLst>
              <a:ext uri="{FF2B5EF4-FFF2-40B4-BE49-F238E27FC236}">
                <a16:creationId xmlns:a16="http://schemas.microsoft.com/office/drawing/2014/main" id="{EA06DA81-9819-61C6-0203-7F031E34CE86}"/>
              </a:ext>
            </a:extLst>
          </p:cNvPr>
          <p:cNvSpPr/>
          <p:nvPr/>
        </p:nvSpPr>
        <p:spPr>
          <a:xfrm>
            <a:off x="9170126" y="4764669"/>
            <a:ext cx="1466582" cy="1245152"/>
          </a:xfrm>
          <a:prstGeom prst="rect">
            <a:avLst/>
          </a:prstGeom>
          <a:solidFill>
            <a:srgbClr val="34243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GB" sz="1600" dirty="0"/>
              <a:t>Reported by Users</a:t>
            </a:r>
            <a:br>
              <a:rPr lang="en-GB" sz="1400" dirty="0"/>
            </a:br>
            <a:r>
              <a:rPr lang="en-GB" sz="4400" dirty="0"/>
              <a:t>201</a:t>
            </a:r>
            <a:endParaRPr lang="en-GB" sz="1400" dirty="0"/>
          </a:p>
        </p:txBody>
      </p:sp>
      <p:sp>
        <p:nvSpPr>
          <p:cNvPr id="6" name="Rectangle 5">
            <a:extLst>
              <a:ext uri="{FF2B5EF4-FFF2-40B4-BE49-F238E27FC236}">
                <a16:creationId xmlns:a16="http://schemas.microsoft.com/office/drawing/2014/main" id="{E3B0987B-11A1-3B13-7741-9D51962A6733}"/>
              </a:ext>
            </a:extLst>
          </p:cNvPr>
          <p:cNvSpPr/>
          <p:nvPr/>
        </p:nvSpPr>
        <p:spPr>
          <a:xfrm>
            <a:off x="9170126" y="1815440"/>
            <a:ext cx="1466582" cy="2944015"/>
          </a:xfrm>
          <a:prstGeom prst="rect">
            <a:avLst/>
          </a:prstGeom>
          <a:solidFill>
            <a:srgbClr val="FF656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GB" sz="1600" dirty="0"/>
              <a:t>Emails Quarantined</a:t>
            </a:r>
          </a:p>
          <a:p>
            <a:pPr algn="ctr"/>
            <a:r>
              <a:rPr lang="en-GB" sz="4400" dirty="0"/>
              <a:t>491</a:t>
            </a:r>
          </a:p>
        </p:txBody>
      </p:sp>
      <p:sp>
        <p:nvSpPr>
          <p:cNvPr id="7" name="TextBox 6">
            <a:extLst>
              <a:ext uri="{FF2B5EF4-FFF2-40B4-BE49-F238E27FC236}">
                <a16:creationId xmlns:a16="http://schemas.microsoft.com/office/drawing/2014/main" id="{1FB5798B-6A9C-9108-FDB0-11A35B43282C}"/>
              </a:ext>
            </a:extLst>
          </p:cNvPr>
          <p:cNvSpPr txBox="1"/>
          <p:nvPr/>
        </p:nvSpPr>
        <p:spPr>
          <a:xfrm>
            <a:off x="333636" y="3525302"/>
            <a:ext cx="9098698" cy="769441"/>
          </a:xfrm>
          <a:prstGeom prst="rect">
            <a:avLst/>
          </a:prstGeom>
          <a:noFill/>
        </p:spPr>
        <p:txBody>
          <a:bodyPr wrap="square" rtlCol="0">
            <a:spAutoFit/>
          </a:bodyPr>
          <a:lstStyle/>
          <a:p>
            <a:pPr algn="ctr"/>
            <a:r>
              <a:rPr lang="en-GB" sz="4400" dirty="0">
                <a:solidFill>
                  <a:schemeClr val="bg1"/>
                </a:solidFill>
              </a:rPr>
              <a:t>4,544</a:t>
            </a:r>
          </a:p>
        </p:txBody>
      </p:sp>
    </p:spTree>
    <p:extLst>
      <p:ext uri="{BB962C8B-B14F-4D97-AF65-F5344CB8AC3E}">
        <p14:creationId xmlns:p14="http://schemas.microsoft.com/office/powerpoint/2010/main" val="23285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DECB07-0287-6F9D-3E0D-731B1B63DFDC}"/>
              </a:ext>
            </a:extLst>
          </p:cNvPr>
          <p:cNvSpPr>
            <a:spLocks noGrp="1"/>
          </p:cNvSpPr>
          <p:nvPr>
            <p:ph type="body" sz="quarter" idx="15"/>
          </p:nvPr>
        </p:nvSpPr>
        <p:spPr>
          <a:xfrm>
            <a:off x="585264" y="400048"/>
            <a:ext cx="8376310" cy="595567"/>
          </a:xfrm>
        </p:spPr>
        <p:txBody>
          <a:bodyPr lIns="91440" tIns="45720" rIns="91440" bIns="45720" anchor="ctr">
            <a:noAutofit/>
          </a:bodyPr>
          <a:lstStyle/>
          <a:p>
            <a:r>
              <a:rPr lang="en-US" dirty="0">
                <a:latin typeface="Arial"/>
                <a:cs typeface="Arial"/>
              </a:rPr>
              <a:t>Protect + Detected Inbox</a:t>
            </a:r>
            <a:endParaRPr lang="en-US" dirty="0"/>
          </a:p>
        </p:txBody>
      </p:sp>
      <p:sp>
        <p:nvSpPr>
          <p:cNvPr id="19" name="TextBox 18">
            <a:extLst>
              <a:ext uri="{FF2B5EF4-FFF2-40B4-BE49-F238E27FC236}">
                <a16:creationId xmlns:a16="http://schemas.microsoft.com/office/drawing/2014/main" id="{9E71F9AE-048F-5A16-5826-E966BF109D20}"/>
              </a:ext>
            </a:extLst>
          </p:cNvPr>
          <p:cNvSpPr txBox="1"/>
          <p:nvPr/>
        </p:nvSpPr>
        <p:spPr>
          <a:xfrm>
            <a:off x="138461" y="1231497"/>
            <a:ext cx="119150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cs typeface="Arial"/>
              </a:rPr>
              <a:t>Enterprise-Grade protection level based on Cofense Intelligence IOC Matching</a:t>
            </a:r>
            <a:endParaRPr lang="en-US" dirty="0">
              <a:solidFill>
                <a:srgbClr val="FF0000"/>
              </a:solidFill>
            </a:endParaRPr>
          </a:p>
        </p:txBody>
      </p:sp>
      <p:pic>
        <p:nvPicPr>
          <p:cNvPr id="8" name="Picture 8" descr="Graphical user interface, application&#10;&#10;Description automatically generated">
            <a:extLst>
              <a:ext uri="{FF2B5EF4-FFF2-40B4-BE49-F238E27FC236}">
                <a16:creationId xmlns:a16="http://schemas.microsoft.com/office/drawing/2014/main" id="{B21B676F-FF57-50CF-7788-5AF19368AC21}"/>
              </a:ext>
            </a:extLst>
          </p:cNvPr>
          <p:cNvPicPr>
            <a:picLocks noChangeAspect="1"/>
          </p:cNvPicPr>
          <p:nvPr/>
        </p:nvPicPr>
        <p:blipFill>
          <a:blip r:embed="rId2"/>
          <a:stretch>
            <a:fillRect/>
          </a:stretch>
        </p:blipFill>
        <p:spPr>
          <a:xfrm>
            <a:off x="357416" y="1712602"/>
            <a:ext cx="7273094" cy="4542254"/>
          </a:xfrm>
          <a:prstGeom prst="rect">
            <a:avLst/>
          </a:prstGeom>
          <a:ln>
            <a:solidFill>
              <a:schemeClr val="tx1"/>
            </a:solidFill>
          </a:ln>
        </p:spPr>
      </p:pic>
      <p:pic>
        <p:nvPicPr>
          <p:cNvPr id="15" name="Picture 15" descr="Graphical user interface, text, application, email&#10;&#10;Description automatically generated">
            <a:extLst>
              <a:ext uri="{FF2B5EF4-FFF2-40B4-BE49-F238E27FC236}">
                <a16:creationId xmlns:a16="http://schemas.microsoft.com/office/drawing/2014/main" id="{A4AB8A51-3B67-AFB5-E0C8-CC5E3ACDC411}"/>
              </a:ext>
            </a:extLst>
          </p:cNvPr>
          <p:cNvPicPr>
            <a:picLocks noChangeAspect="1"/>
          </p:cNvPicPr>
          <p:nvPr/>
        </p:nvPicPr>
        <p:blipFill>
          <a:blip r:embed="rId3"/>
          <a:stretch>
            <a:fillRect/>
          </a:stretch>
        </p:blipFill>
        <p:spPr>
          <a:xfrm>
            <a:off x="5852434" y="3869612"/>
            <a:ext cx="2743200" cy="2295074"/>
          </a:xfrm>
          <a:prstGeom prst="rect">
            <a:avLst/>
          </a:prstGeom>
          <a:ln>
            <a:solidFill>
              <a:schemeClr val="tx1"/>
            </a:solidFill>
          </a:ln>
        </p:spPr>
      </p:pic>
      <p:sp>
        <p:nvSpPr>
          <p:cNvPr id="2" name="TextBox 1">
            <a:extLst>
              <a:ext uri="{FF2B5EF4-FFF2-40B4-BE49-F238E27FC236}">
                <a16:creationId xmlns:a16="http://schemas.microsoft.com/office/drawing/2014/main" id="{B59C978C-3499-90E7-EEC0-6B109E72F4A0}"/>
              </a:ext>
            </a:extLst>
          </p:cNvPr>
          <p:cNvSpPr txBox="1"/>
          <p:nvPr/>
        </p:nvSpPr>
        <p:spPr>
          <a:xfrm>
            <a:off x="8595634" y="2234345"/>
            <a:ext cx="3457904" cy="3293209"/>
          </a:xfrm>
          <a:prstGeom prst="rect">
            <a:avLst/>
          </a:prstGeom>
          <a:noFill/>
        </p:spPr>
        <p:txBody>
          <a:bodyPr wrap="square" rtlCol="0">
            <a:spAutoFit/>
          </a:bodyPr>
          <a:lstStyle/>
          <a:p>
            <a:pPr marL="171450" indent="-171450">
              <a:buFont typeface="Arial" panose="020B0604020202020204" pitchFamily="34" charset="0"/>
              <a:buChar char="•"/>
            </a:pPr>
            <a:r>
              <a:rPr lang="en-US" sz="1600" dirty="0">
                <a:cs typeface="Arial"/>
              </a:rPr>
              <a:t>This tab shows the emails that were detected by Protect+, as they matched a previously known, human-vetted, IOC Identifier (Bad URL\Attachment\Sender etc.) fed from the Cofense Intelligence network</a:t>
            </a:r>
          </a:p>
          <a:p>
            <a:pPr marL="171450" indent="-171450">
              <a:buFont typeface="Arial" panose="020B0604020202020204" pitchFamily="34" charset="0"/>
              <a:buChar char="•"/>
            </a:pPr>
            <a:endParaRPr lang="en-US" sz="1600" dirty="0">
              <a:cs typeface="Arial"/>
            </a:endParaRPr>
          </a:p>
          <a:p>
            <a:pPr marL="171450" indent="-171450">
              <a:buFont typeface="Arial" panose="020B0604020202020204" pitchFamily="34" charset="0"/>
              <a:buChar char="•"/>
            </a:pPr>
            <a:r>
              <a:rPr lang="en-US" sz="1600" dirty="0">
                <a:cs typeface="Arial"/>
              </a:rPr>
              <a:t>A Protect+ Operator is able to move emails back to Inbox (</a:t>
            </a:r>
            <a:r>
              <a:rPr lang="en-US" sz="1600" dirty="0">
                <a:solidFill>
                  <a:srgbClr val="00B050"/>
                </a:solidFill>
                <a:cs typeface="Arial"/>
              </a:rPr>
              <a:t>Return to Inbox</a:t>
            </a:r>
            <a:r>
              <a:rPr lang="en-US" sz="1600" dirty="0">
                <a:cs typeface="Arial"/>
              </a:rPr>
              <a:t>) or move them to Deleted Folder (</a:t>
            </a:r>
            <a:r>
              <a:rPr lang="en-US" sz="1600" dirty="0">
                <a:solidFill>
                  <a:srgbClr val="FF0000"/>
                </a:solidFill>
                <a:cs typeface="Arial"/>
              </a:rPr>
              <a:t>Confirm and Remove)</a:t>
            </a:r>
          </a:p>
        </p:txBody>
      </p:sp>
    </p:spTree>
    <p:extLst>
      <p:ext uri="{BB962C8B-B14F-4D97-AF65-F5344CB8AC3E}">
        <p14:creationId xmlns:p14="http://schemas.microsoft.com/office/powerpoint/2010/main" val="404878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5" descr="A picture containing text&#10;&#10;Description automatically generated">
            <a:extLst>
              <a:ext uri="{FF2B5EF4-FFF2-40B4-BE49-F238E27FC236}">
                <a16:creationId xmlns:a16="http://schemas.microsoft.com/office/drawing/2014/main" id="{62284CB2-0B2F-50CA-0A1D-F6415F54CA43}"/>
              </a:ext>
            </a:extLst>
          </p:cNvPr>
          <p:cNvPicPr>
            <a:picLocks noGrp="1" noRot="1" noChangeAspect="1" noMove="1" noResize="1" noEditPoints="1" noAdjustHandles="1" noChangeArrowheads="1" noChangeShapeType="1" noCrop="1"/>
          </p:cNvPicPr>
          <p:nvPr>
            <p:ph type="pic" sz="quarter" idx="10"/>
          </p:nvPr>
        </p:nvPicPr>
        <p:blipFill>
          <a:blip r:embed="rId3">
            <a:extLst>
              <a:ext uri="{28A0092B-C50C-407E-A947-70E740481C1C}">
                <a14:useLocalDpi xmlns:a14="http://schemas.microsoft.com/office/drawing/2010/main" val="0"/>
              </a:ext>
            </a:extLst>
          </a:blip>
          <a:srcRect t="22751" b="22751"/>
          <a:stretch>
            <a:fillRect/>
          </a:stretch>
        </p:blipFill>
        <p:spPr>
          <a:xfrm>
            <a:off x="0" y="1563547"/>
            <a:ext cx="12192000" cy="2987891"/>
          </a:xfrm>
        </p:spPr>
      </p:pic>
      <p:pic>
        <p:nvPicPr>
          <p:cNvPr id="57" name="Graphic 38">
            <a:extLst>
              <a:ext uri="{FF2B5EF4-FFF2-40B4-BE49-F238E27FC236}">
                <a16:creationId xmlns:a16="http://schemas.microsoft.com/office/drawing/2014/main" id="{B78E73AA-6035-ECF9-278F-DF8D525F0C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05922" y="1779486"/>
            <a:ext cx="1623720" cy="1630800"/>
          </a:xfrm>
          <a:prstGeom prst="rect">
            <a:avLst/>
          </a:prstGeom>
        </p:spPr>
      </p:pic>
      <p:pic>
        <p:nvPicPr>
          <p:cNvPr id="60" name="Graphic 39">
            <a:extLst>
              <a:ext uri="{FF2B5EF4-FFF2-40B4-BE49-F238E27FC236}">
                <a16:creationId xmlns:a16="http://schemas.microsoft.com/office/drawing/2014/main" id="{D4159A1F-0E23-B4F9-C5DF-10DC9D2695B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84140" y="1779486"/>
            <a:ext cx="1623720" cy="1630800"/>
          </a:xfrm>
          <a:prstGeom prst="rect">
            <a:avLst/>
          </a:prstGeom>
        </p:spPr>
      </p:pic>
      <p:pic>
        <p:nvPicPr>
          <p:cNvPr id="63" name="Graphic 40">
            <a:extLst>
              <a:ext uri="{FF2B5EF4-FFF2-40B4-BE49-F238E27FC236}">
                <a16:creationId xmlns:a16="http://schemas.microsoft.com/office/drawing/2014/main" id="{8CC75D5E-BC8D-0589-DF15-C01811831AB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62358" y="1778768"/>
            <a:ext cx="1623722" cy="1630800"/>
          </a:xfrm>
          <a:prstGeom prst="rect">
            <a:avLst/>
          </a:prstGeom>
        </p:spPr>
      </p:pic>
      <p:sp>
        <p:nvSpPr>
          <p:cNvPr id="4" name="Text Placeholder 3">
            <a:extLst>
              <a:ext uri="{FF2B5EF4-FFF2-40B4-BE49-F238E27FC236}">
                <a16:creationId xmlns:a16="http://schemas.microsoft.com/office/drawing/2014/main" id="{1AE254DE-18EF-BD85-E9C8-BFD4ACFF4C03}"/>
              </a:ext>
            </a:extLst>
          </p:cNvPr>
          <p:cNvSpPr>
            <a:spLocks noGrp="1"/>
          </p:cNvSpPr>
          <p:nvPr>
            <p:ph type="body" sz="quarter" idx="16"/>
          </p:nvPr>
        </p:nvSpPr>
        <p:spPr>
          <a:xfrm>
            <a:off x="1705922" y="4944880"/>
            <a:ext cx="8780156" cy="1257137"/>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a:latin typeface="Arial"/>
                <a:cs typeface="Arial"/>
              </a:rPr>
              <a:t>Cofense solutions supplement your email gateway to stop the threats they miss </a:t>
            </a:r>
            <a:endParaRPr kumimoji="0" lang="en-US" sz="3200" i="0" u="none" strike="noStrike" kern="1200" cap="none" spc="0" normalizeH="0" baseline="0" noProof="0">
              <a:ln>
                <a:noFill/>
              </a:ln>
              <a:solidFill>
                <a:srgbClr val="0F2538"/>
              </a:solidFill>
              <a:effectLst/>
              <a:uLnTx/>
              <a:uFillTx/>
              <a:latin typeface="Arial"/>
              <a:cs typeface="Arial"/>
            </a:endParaRPr>
          </a:p>
        </p:txBody>
      </p:sp>
      <p:sp>
        <p:nvSpPr>
          <p:cNvPr id="12" name="Text Placeholder 11">
            <a:extLst>
              <a:ext uri="{FF2B5EF4-FFF2-40B4-BE49-F238E27FC236}">
                <a16:creationId xmlns:a16="http://schemas.microsoft.com/office/drawing/2014/main" id="{B0210D81-20A2-5F8D-C580-F749C667279B}"/>
              </a:ext>
            </a:extLst>
          </p:cNvPr>
          <p:cNvSpPr>
            <a:spLocks noGrp="1"/>
          </p:cNvSpPr>
          <p:nvPr>
            <p:ph type="body" sz="quarter" idx="24"/>
          </p:nvPr>
        </p:nvSpPr>
        <p:spPr>
          <a:xfrm>
            <a:off x="585355" y="391871"/>
            <a:ext cx="11015119" cy="611922"/>
          </a:xfrm>
        </p:spPr>
        <p:txBody>
          <a:bodyPr/>
          <a:lstStyle/>
          <a:p>
            <a:r>
              <a:rPr lang="en-US"/>
              <a:t>AN INNOVATOR IN EMAIL SECURITY</a:t>
            </a:r>
          </a:p>
        </p:txBody>
      </p:sp>
      <p:sp>
        <p:nvSpPr>
          <p:cNvPr id="16" name="TextBox 15">
            <a:extLst>
              <a:ext uri="{FF2B5EF4-FFF2-40B4-BE49-F238E27FC236}">
                <a16:creationId xmlns:a16="http://schemas.microsoft.com/office/drawing/2014/main" id="{F8F7E78D-59A1-E0E3-9921-3816FCF15EAB}"/>
              </a:ext>
            </a:extLst>
          </p:cNvPr>
          <p:cNvSpPr txBox="1"/>
          <p:nvPr/>
        </p:nvSpPr>
        <p:spPr>
          <a:xfrm>
            <a:off x="1210517" y="3444808"/>
            <a:ext cx="2614530" cy="923330"/>
          </a:xfrm>
          <a:prstGeom prst="rect">
            <a:avLst/>
          </a:prstGeom>
          <a:noFill/>
        </p:spPr>
        <p:txBody>
          <a:bodyPr wrap="square" rtlCol="0">
            <a:spAutoFit/>
          </a:bodyPr>
          <a:lstStyle/>
          <a:p>
            <a:pPr algn="ctr"/>
            <a:r>
              <a:rPr lang="en-GB" b="1"/>
              <a:t>PhishMe:</a:t>
            </a:r>
            <a:r>
              <a:rPr lang="en-GB"/>
              <a:t> the 1</a:t>
            </a:r>
            <a:r>
              <a:rPr lang="en-GB" baseline="30000"/>
              <a:t>st</a:t>
            </a:r>
            <a:r>
              <a:rPr lang="en-GB"/>
              <a:t> phishing simulation platform</a:t>
            </a:r>
          </a:p>
        </p:txBody>
      </p:sp>
      <p:sp>
        <p:nvSpPr>
          <p:cNvPr id="17" name="TextBox 16">
            <a:extLst>
              <a:ext uri="{FF2B5EF4-FFF2-40B4-BE49-F238E27FC236}">
                <a16:creationId xmlns:a16="http://schemas.microsoft.com/office/drawing/2014/main" id="{1F018802-6667-0ECD-D81E-614B1D5FA5FE}"/>
              </a:ext>
            </a:extLst>
          </p:cNvPr>
          <p:cNvSpPr txBox="1"/>
          <p:nvPr/>
        </p:nvSpPr>
        <p:spPr>
          <a:xfrm>
            <a:off x="4788735" y="3444808"/>
            <a:ext cx="2614530" cy="646331"/>
          </a:xfrm>
          <a:prstGeom prst="rect">
            <a:avLst/>
          </a:prstGeom>
          <a:noFill/>
        </p:spPr>
        <p:txBody>
          <a:bodyPr wrap="square" rtlCol="0">
            <a:spAutoFit/>
          </a:bodyPr>
          <a:lstStyle/>
          <a:p>
            <a:pPr algn="ctr"/>
            <a:r>
              <a:rPr lang="en-GB" b="1"/>
              <a:t>Reporter:</a:t>
            </a:r>
            <a:r>
              <a:rPr lang="en-GB"/>
              <a:t> the 1</a:t>
            </a:r>
            <a:r>
              <a:rPr lang="en-GB" baseline="30000"/>
              <a:t>st</a:t>
            </a:r>
            <a:r>
              <a:rPr lang="en-GB"/>
              <a:t> report phishing button</a:t>
            </a:r>
          </a:p>
        </p:txBody>
      </p:sp>
      <p:sp>
        <p:nvSpPr>
          <p:cNvPr id="18" name="TextBox 17">
            <a:extLst>
              <a:ext uri="{FF2B5EF4-FFF2-40B4-BE49-F238E27FC236}">
                <a16:creationId xmlns:a16="http://schemas.microsoft.com/office/drawing/2014/main" id="{98061C60-E0FE-703D-797E-3F42BC17696F}"/>
              </a:ext>
            </a:extLst>
          </p:cNvPr>
          <p:cNvSpPr txBox="1"/>
          <p:nvPr/>
        </p:nvSpPr>
        <p:spPr>
          <a:xfrm>
            <a:off x="7792630" y="3444808"/>
            <a:ext cx="3763178" cy="923330"/>
          </a:xfrm>
          <a:prstGeom prst="rect">
            <a:avLst/>
          </a:prstGeom>
          <a:noFill/>
        </p:spPr>
        <p:txBody>
          <a:bodyPr wrap="square" rtlCol="0">
            <a:spAutoFit/>
          </a:bodyPr>
          <a:lstStyle/>
          <a:p>
            <a:pPr algn="ctr"/>
            <a:r>
              <a:rPr lang="en-GB" b="1"/>
              <a:t>Triage:</a:t>
            </a:r>
            <a:r>
              <a:rPr lang="en-GB"/>
              <a:t> the 1</a:t>
            </a:r>
            <a:r>
              <a:rPr lang="en-GB" baseline="30000"/>
              <a:t>st</a:t>
            </a:r>
            <a:r>
              <a:rPr lang="en-GB"/>
              <a:t> dedicated workbench for analysing suspicious emails</a:t>
            </a:r>
          </a:p>
        </p:txBody>
      </p:sp>
    </p:spTree>
    <p:extLst>
      <p:ext uri="{BB962C8B-B14F-4D97-AF65-F5344CB8AC3E}">
        <p14:creationId xmlns:p14="http://schemas.microsoft.com/office/powerpoint/2010/main" val="290509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5465609-4E3E-FE26-B601-D0830CE437E3}"/>
              </a:ext>
            </a:extLst>
          </p:cNvPr>
          <p:cNvSpPr>
            <a:spLocks/>
          </p:cNvSpPr>
          <p:nvPr/>
        </p:nvSpPr>
        <p:spPr>
          <a:xfrm>
            <a:off x="-10582" y="-669"/>
            <a:ext cx="12202582" cy="6858000"/>
          </a:xfrm>
          <a:prstGeom prst="rect">
            <a:avLst/>
          </a:prstGeom>
          <a:solidFill>
            <a:srgbClr val="316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sandglass, object, indoor, close&#10;&#10;Description automatically generated">
            <a:extLst>
              <a:ext uri="{FF2B5EF4-FFF2-40B4-BE49-F238E27FC236}">
                <a16:creationId xmlns:a16="http://schemas.microsoft.com/office/drawing/2014/main" id="{DCEF39E7-0F65-1E5F-1D29-0B73B6B89794}"/>
              </a:ext>
            </a:extLst>
          </p:cNvPr>
          <p:cNvPicPr>
            <a:picLocks noChangeAspect="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l="8196" r="6597"/>
          <a:stretch/>
        </p:blipFill>
        <p:spPr>
          <a:xfrm>
            <a:off x="1797236" y="-669"/>
            <a:ext cx="10389473" cy="6858000"/>
          </a:xfrm>
          <a:prstGeom prst="rect">
            <a:avLst/>
          </a:prstGeom>
        </p:spPr>
      </p:pic>
      <p:sp>
        <p:nvSpPr>
          <p:cNvPr id="30" name="Rectangle 29">
            <a:extLst>
              <a:ext uri="{FF2B5EF4-FFF2-40B4-BE49-F238E27FC236}">
                <a16:creationId xmlns:a16="http://schemas.microsoft.com/office/drawing/2014/main" id="{6B0FDC33-0014-12DE-CF38-848C17E44DEB}"/>
              </a:ext>
            </a:extLst>
          </p:cNvPr>
          <p:cNvSpPr>
            <a:spLocks noGrp="1" noRot="1" noMove="1" noResize="1" noEditPoints="1" noAdjustHandles="1" noChangeArrowheads="1" noChangeShapeType="1"/>
          </p:cNvSpPr>
          <p:nvPr/>
        </p:nvSpPr>
        <p:spPr>
          <a:xfrm>
            <a:off x="-10582" y="1"/>
            <a:ext cx="12192000" cy="6858000"/>
          </a:xfrm>
          <a:prstGeom prst="rect">
            <a:avLst/>
          </a:prstGeom>
          <a:solidFill>
            <a:srgbClr val="E9BCB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E1962BF8-D850-6847-2DF6-CA9F62490890}"/>
              </a:ext>
            </a:extLst>
          </p:cNvPr>
          <p:cNvSpPr>
            <a:spLocks noGrp="1"/>
          </p:cNvSpPr>
          <p:nvPr>
            <p:ph type="body" sz="quarter" idx="11"/>
          </p:nvPr>
        </p:nvSpPr>
        <p:spPr/>
        <p:txBody>
          <a:bodyPr/>
          <a:lstStyle/>
          <a:p>
            <a:r>
              <a:rPr lang="en-GB"/>
              <a:t>THE PHISHING CHALLENGE</a:t>
            </a:r>
          </a:p>
        </p:txBody>
      </p:sp>
      <p:sp>
        <p:nvSpPr>
          <p:cNvPr id="25" name="TextBox 24">
            <a:extLst>
              <a:ext uri="{FF2B5EF4-FFF2-40B4-BE49-F238E27FC236}">
                <a16:creationId xmlns:a16="http://schemas.microsoft.com/office/drawing/2014/main" id="{A67AD1D6-8DA6-B7EB-BD28-BE28D985FE73}"/>
              </a:ext>
            </a:extLst>
          </p:cNvPr>
          <p:cNvSpPr txBox="1"/>
          <p:nvPr/>
        </p:nvSpPr>
        <p:spPr>
          <a:xfrm>
            <a:off x="3822700" y="2541135"/>
            <a:ext cx="869149" cy="1569660"/>
          </a:xfrm>
          <a:prstGeom prst="rect">
            <a:avLst/>
          </a:prstGeom>
          <a:noFill/>
        </p:spPr>
        <p:txBody>
          <a:bodyPr wrap="none">
            <a:spAutoFit/>
          </a:bodyPr>
          <a:lstStyle/>
          <a:p>
            <a:r>
              <a:rPr lang="en-GB" sz="9600" b="1" dirty="0">
                <a:solidFill>
                  <a:srgbClr val="C00000"/>
                </a:solidFill>
              </a:rPr>
              <a:t>2</a:t>
            </a:r>
          </a:p>
        </p:txBody>
      </p:sp>
      <p:sp>
        <p:nvSpPr>
          <p:cNvPr id="28" name="Rectangle 27">
            <a:extLst>
              <a:ext uri="{FF2B5EF4-FFF2-40B4-BE49-F238E27FC236}">
                <a16:creationId xmlns:a16="http://schemas.microsoft.com/office/drawing/2014/main" id="{91275767-1442-6E7E-FE53-14CF1DC6C0E6}"/>
              </a:ext>
            </a:extLst>
          </p:cNvPr>
          <p:cNvSpPr/>
          <p:nvPr/>
        </p:nvSpPr>
        <p:spPr>
          <a:xfrm>
            <a:off x="4630727" y="3429000"/>
            <a:ext cx="107882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2400">
                <a:solidFill>
                  <a:schemeClr val="bg1">
                    <a:lumMod val="95000"/>
                  </a:schemeClr>
                </a:solidFill>
              </a:rPr>
              <a:t>minutes</a:t>
            </a:r>
          </a:p>
        </p:txBody>
      </p:sp>
      <p:sp>
        <p:nvSpPr>
          <p:cNvPr id="2" name="Rectangle 1">
            <a:extLst>
              <a:ext uri="{FF2B5EF4-FFF2-40B4-BE49-F238E27FC236}">
                <a16:creationId xmlns:a16="http://schemas.microsoft.com/office/drawing/2014/main" id="{74D5A34D-1769-20FE-FDB4-B0B3278BF2A2}"/>
              </a:ext>
            </a:extLst>
          </p:cNvPr>
          <p:cNvSpPr/>
          <p:nvPr/>
        </p:nvSpPr>
        <p:spPr>
          <a:xfrm>
            <a:off x="989012" y="2021453"/>
            <a:ext cx="4241800" cy="1332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r>
              <a:rPr lang="en-GB" sz="2400">
                <a:solidFill>
                  <a:schemeClr val="bg1">
                    <a:lumMod val="95000"/>
                  </a:schemeClr>
                </a:solidFill>
              </a:rPr>
              <a:t>Cofense identifies a malicious email that bypassed a “Secure” Email Gateway every</a:t>
            </a:r>
          </a:p>
        </p:txBody>
      </p:sp>
      <p:sp>
        <p:nvSpPr>
          <p:cNvPr id="8" name="TextBox 7">
            <a:extLst>
              <a:ext uri="{FF2B5EF4-FFF2-40B4-BE49-F238E27FC236}">
                <a16:creationId xmlns:a16="http://schemas.microsoft.com/office/drawing/2014/main" id="{CE1CB98A-72F5-EFB8-C400-876D1BFCA0F9}"/>
              </a:ext>
            </a:extLst>
          </p:cNvPr>
          <p:cNvSpPr txBox="1"/>
          <p:nvPr/>
        </p:nvSpPr>
        <p:spPr>
          <a:xfrm>
            <a:off x="813515" y="4461092"/>
            <a:ext cx="3946914" cy="1569660"/>
          </a:xfrm>
          <a:prstGeom prst="rect">
            <a:avLst/>
          </a:prstGeom>
          <a:noFill/>
        </p:spPr>
        <p:txBody>
          <a:bodyPr wrap="none">
            <a:spAutoFit/>
          </a:bodyPr>
          <a:lstStyle/>
          <a:p>
            <a:r>
              <a:rPr lang="en-GB" sz="9600" b="1" dirty="0">
                <a:solidFill>
                  <a:srgbClr val="C00000"/>
                </a:solidFill>
              </a:rPr>
              <a:t>CLICK</a:t>
            </a:r>
          </a:p>
        </p:txBody>
      </p:sp>
      <p:sp>
        <p:nvSpPr>
          <p:cNvPr id="7" name="Rectangle 6">
            <a:extLst>
              <a:ext uri="{FF2B5EF4-FFF2-40B4-BE49-F238E27FC236}">
                <a16:creationId xmlns:a16="http://schemas.microsoft.com/office/drawing/2014/main" id="{A035EBC6-F7C6-191B-B107-A8EB0F32EB9D}"/>
              </a:ext>
            </a:extLst>
          </p:cNvPr>
          <p:cNvSpPr/>
          <p:nvPr/>
        </p:nvSpPr>
        <p:spPr>
          <a:xfrm>
            <a:off x="989012" y="4373938"/>
            <a:ext cx="4241800" cy="488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lstStyle/>
          <a:p>
            <a:r>
              <a:rPr lang="en-GB" sz="2400">
                <a:solidFill>
                  <a:schemeClr val="bg1">
                    <a:lumMod val="95000"/>
                  </a:schemeClr>
                </a:solidFill>
              </a:rPr>
              <a:t>some users will</a:t>
            </a:r>
          </a:p>
        </p:txBody>
      </p:sp>
    </p:spTree>
    <p:extLst>
      <p:ext uri="{BB962C8B-B14F-4D97-AF65-F5344CB8AC3E}">
        <p14:creationId xmlns:p14="http://schemas.microsoft.com/office/powerpoint/2010/main" val="273136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373F1C-4AE7-4047-A1E4-E785D32F00E6}"/>
              </a:ext>
            </a:extLst>
          </p:cNvPr>
          <p:cNvSpPr>
            <a:spLocks noGrp="1"/>
          </p:cNvSpPr>
          <p:nvPr>
            <p:ph type="body" sz="quarter" idx="11"/>
          </p:nvPr>
        </p:nvSpPr>
        <p:spPr/>
        <p:txBody>
          <a:bodyPr/>
          <a:lstStyle/>
          <a:p>
            <a:r>
              <a:rPr lang="en-US" dirty="0"/>
              <a:t>SUMMARY</a:t>
            </a:r>
            <a:endParaRPr lang="en-GB" dirty="0"/>
          </a:p>
        </p:txBody>
      </p:sp>
      <p:sp>
        <p:nvSpPr>
          <p:cNvPr id="3" name="Text Placeholder 2">
            <a:extLst>
              <a:ext uri="{FF2B5EF4-FFF2-40B4-BE49-F238E27FC236}">
                <a16:creationId xmlns:a16="http://schemas.microsoft.com/office/drawing/2014/main" id="{3B74F3B3-B65F-BF76-4E89-2F09CA2885B5}"/>
              </a:ext>
            </a:extLst>
          </p:cNvPr>
          <p:cNvSpPr>
            <a:spLocks noGrp="1"/>
          </p:cNvSpPr>
          <p:nvPr>
            <p:ph type="body" sz="quarter" idx="15"/>
          </p:nvPr>
        </p:nvSpPr>
        <p:spPr>
          <a:xfrm>
            <a:off x="591526" y="1359659"/>
            <a:ext cx="7104674" cy="4789774"/>
          </a:xfrm>
        </p:spPr>
        <p:txBody>
          <a:bodyPr lIns="91440" tIns="45720" rIns="91440" bIns="45720" anchor="t"/>
          <a:lstStyle/>
          <a:p>
            <a:pPr marL="457200" indent="-457200">
              <a:lnSpc>
                <a:spcPct val="100000"/>
              </a:lnSpc>
              <a:spcBef>
                <a:spcPts val="0"/>
              </a:spcBef>
              <a:buFont typeface="Arial,Sans-Serif" panose="020B0604020202020204" pitchFamily="34" charset="0"/>
            </a:pPr>
            <a:r>
              <a:rPr lang="en-US" sz="2200" b="1" dirty="0">
                <a:solidFill>
                  <a:schemeClr val="tx2">
                    <a:lumMod val="50000"/>
                  </a:schemeClr>
                </a:solidFill>
                <a:latin typeface="Arial"/>
                <a:cs typeface="Arial"/>
              </a:rPr>
              <a:t>Email </a:t>
            </a:r>
            <a:r>
              <a:rPr lang="en-US" sz="2200" b="1" dirty="0">
                <a:solidFill>
                  <a:srgbClr val="C00000"/>
                </a:solidFill>
                <a:latin typeface="Arial"/>
                <a:cs typeface="Arial"/>
              </a:rPr>
              <a:t>THREATS EVOLVE</a:t>
            </a:r>
            <a:r>
              <a:rPr lang="en-US" sz="2200" b="1" dirty="0">
                <a:solidFill>
                  <a:schemeClr val="tx2">
                    <a:lumMod val="50000"/>
                  </a:schemeClr>
                </a:solidFill>
                <a:latin typeface="Arial"/>
                <a:cs typeface="Arial"/>
              </a:rPr>
              <a:t> fast </a:t>
            </a:r>
            <a:endParaRPr lang="en-US" sz="2200" dirty="0">
              <a:solidFill>
                <a:schemeClr val="tx2">
                  <a:lumMod val="50000"/>
                </a:schemeClr>
              </a:solidFill>
            </a:endParaRPr>
          </a:p>
          <a:p>
            <a:pPr marL="457200" indent="-457200">
              <a:lnSpc>
                <a:spcPct val="100000"/>
              </a:lnSpc>
              <a:spcBef>
                <a:spcPts val="0"/>
              </a:spcBef>
              <a:buFont typeface="Arial,Sans-Serif" panose="020B0604020202020204" pitchFamily="34" charset="0"/>
            </a:pPr>
            <a:r>
              <a:rPr lang="en-US" sz="2200" b="1" dirty="0">
                <a:solidFill>
                  <a:schemeClr val="tx2">
                    <a:lumMod val="50000"/>
                  </a:schemeClr>
                </a:solidFill>
                <a:latin typeface="Arial"/>
                <a:cs typeface="Arial"/>
              </a:rPr>
              <a:t>Security </a:t>
            </a:r>
            <a:r>
              <a:rPr lang="en-US" sz="2200" b="1" dirty="0">
                <a:solidFill>
                  <a:srgbClr val="C00000"/>
                </a:solidFill>
                <a:latin typeface="Arial"/>
                <a:cs typeface="Arial"/>
              </a:rPr>
              <a:t>teams UNDER PRESSURE </a:t>
            </a:r>
            <a:endParaRPr lang="en-US" sz="2200" dirty="0">
              <a:solidFill>
                <a:srgbClr val="C00000"/>
              </a:solidFill>
            </a:endParaRPr>
          </a:p>
          <a:p>
            <a:pPr marL="457200" indent="-457200">
              <a:lnSpc>
                <a:spcPct val="100000"/>
              </a:lnSpc>
              <a:spcBef>
                <a:spcPts val="0"/>
              </a:spcBef>
              <a:buFont typeface="Arial,Sans-Serif" panose="020B0604020202020204" pitchFamily="34" charset="0"/>
            </a:pPr>
            <a:r>
              <a:rPr lang="en-US" sz="2200" b="1" dirty="0">
                <a:solidFill>
                  <a:schemeClr val="tx2">
                    <a:lumMod val="50000"/>
                  </a:schemeClr>
                </a:solidFill>
                <a:latin typeface="Arial"/>
                <a:cs typeface="Arial"/>
              </a:rPr>
              <a:t>Need for </a:t>
            </a:r>
            <a:r>
              <a:rPr lang="en-US" sz="2200" b="1" dirty="0">
                <a:solidFill>
                  <a:srgbClr val="C00000"/>
                </a:solidFill>
                <a:latin typeface="Arial"/>
                <a:cs typeface="Arial"/>
              </a:rPr>
              <a:t>REAL TIME TRANSPARENCY</a:t>
            </a:r>
            <a:r>
              <a:rPr lang="en-US" sz="2200" b="1" dirty="0">
                <a:solidFill>
                  <a:schemeClr val="tx2">
                    <a:lumMod val="50000"/>
                  </a:schemeClr>
                </a:solidFill>
                <a:latin typeface="Arial"/>
                <a:cs typeface="Arial"/>
              </a:rPr>
              <a:t> of threats </a:t>
            </a:r>
            <a:endParaRPr lang="en-US" sz="2200" dirty="0">
              <a:solidFill>
                <a:schemeClr val="tx2">
                  <a:lumMod val="50000"/>
                </a:schemeClr>
              </a:solidFill>
            </a:endParaRPr>
          </a:p>
          <a:p>
            <a:pPr marL="457200" indent="-457200">
              <a:lnSpc>
                <a:spcPct val="100000"/>
              </a:lnSpc>
              <a:spcBef>
                <a:spcPts val="0"/>
              </a:spcBef>
              <a:buFont typeface="Arial,Sans-Serif" panose="020B0604020202020204" pitchFamily="34" charset="0"/>
            </a:pPr>
            <a:r>
              <a:rPr lang="en-US" sz="2200" b="1" dirty="0">
                <a:solidFill>
                  <a:schemeClr val="tx2">
                    <a:lumMod val="50000"/>
                  </a:schemeClr>
                </a:solidFill>
                <a:latin typeface="Arial"/>
                <a:cs typeface="Arial"/>
              </a:rPr>
              <a:t>Accessing </a:t>
            </a:r>
            <a:r>
              <a:rPr lang="en-US" sz="2200" b="1" dirty="0">
                <a:solidFill>
                  <a:srgbClr val="CD202C"/>
                </a:solidFill>
                <a:latin typeface="Arial"/>
                <a:cs typeface="Arial"/>
              </a:rPr>
              <a:t>INTELLIGENCE is vital </a:t>
            </a:r>
            <a:r>
              <a:rPr lang="en-US" sz="2200" b="1" dirty="0">
                <a:solidFill>
                  <a:schemeClr val="tx2">
                    <a:lumMod val="50000"/>
                  </a:schemeClr>
                </a:solidFill>
                <a:latin typeface="Arial"/>
                <a:cs typeface="Arial"/>
              </a:rPr>
              <a:t>to stay ahead</a:t>
            </a:r>
            <a:endParaRPr lang="en-US" sz="2200" dirty="0">
              <a:solidFill>
                <a:schemeClr val="tx2">
                  <a:lumMod val="50000"/>
                </a:schemeClr>
              </a:solidFill>
              <a:latin typeface="Arial"/>
              <a:cs typeface="Arial"/>
            </a:endParaRPr>
          </a:p>
          <a:p>
            <a:pPr marL="457200" indent="-457200">
              <a:lnSpc>
                <a:spcPct val="100000"/>
              </a:lnSpc>
              <a:spcBef>
                <a:spcPts val="0"/>
              </a:spcBef>
              <a:buFont typeface="Arial,Sans-Serif" panose="020B0604020202020204" pitchFamily="34" charset="0"/>
            </a:pPr>
            <a:r>
              <a:rPr lang="en-US" sz="2200" b="1" dirty="0">
                <a:solidFill>
                  <a:schemeClr val="tx2">
                    <a:lumMod val="50000"/>
                  </a:schemeClr>
                </a:solidFill>
                <a:latin typeface="Arial"/>
                <a:cs typeface="Arial"/>
              </a:rPr>
              <a:t>Employees provide invaluable</a:t>
            </a:r>
            <a:r>
              <a:rPr lang="en-US" sz="2200" b="1" dirty="0">
                <a:solidFill>
                  <a:schemeClr val="bg1"/>
                </a:solidFill>
                <a:latin typeface="Arial"/>
                <a:cs typeface="Arial"/>
              </a:rPr>
              <a:t> </a:t>
            </a:r>
            <a:r>
              <a:rPr lang="en-US" sz="2200" b="1" dirty="0">
                <a:solidFill>
                  <a:srgbClr val="C00000"/>
                </a:solidFill>
                <a:latin typeface="Arial"/>
                <a:cs typeface="Arial"/>
              </a:rPr>
              <a:t>LAYER OF DEFENSE</a:t>
            </a:r>
            <a:endParaRPr lang="en-US" sz="2200" dirty="0">
              <a:solidFill>
                <a:srgbClr val="C00000"/>
              </a:solidFill>
              <a:latin typeface="Arial"/>
              <a:cs typeface="Arial"/>
            </a:endParaRPr>
          </a:p>
          <a:p>
            <a:pPr marL="457200" indent="-457200">
              <a:lnSpc>
                <a:spcPct val="100000"/>
              </a:lnSpc>
              <a:spcBef>
                <a:spcPts val="0"/>
              </a:spcBef>
              <a:buFont typeface="Arial,Sans-Serif" panose="020B0604020202020204" pitchFamily="34" charset="0"/>
            </a:pPr>
            <a:r>
              <a:rPr lang="en-US" sz="2200" b="1" dirty="0">
                <a:solidFill>
                  <a:srgbClr val="CD202C"/>
                </a:solidFill>
                <a:latin typeface="Arial"/>
                <a:cs typeface="Arial"/>
              </a:rPr>
              <a:t>35M+ GLOBAL reporters </a:t>
            </a:r>
            <a:endParaRPr lang="en-US" sz="2200" dirty="0">
              <a:solidFill>
                <a:srgbClr val="CD202C"/>
              </a:solidFill>
              <a:latin typeface="Arial"/>
              <a:cs typeface="Arial"/>
            </a:endParaRPr>
          </a:p>
          <a:p>
            <a:pPr marL="457200" indent="-457200">
              <a:lnSpc>
                <a:spcPct val="100000"/>
              </a:lnSpc>
              <a:spcBef>
                <a:spcPts val="0"/>
              </a:spcBef>
              <a:buFont typeface="Arial,Sans-Serif" panose="020B0604020202020204" pitchFamily="34" charset="0"/>
            </a:pPr>
            <a:r>
              <a:rPr lang="en-US" sz="2200" b="1" dirty="0">
                <a:solidFill>
                  <a:srgbClr val="CD202C"/>
                </a:solidFill>
                <a:latin typeface="Arial"/>
                <a:cs typeface="Arial"/>
              </a:rPr>
              <a:t>50K+</a:t>
            </a:r>
            <a:r>
              <a:rPr lang="en-US" sz="2200" b="1" dirty="0">
                <a:solidFill>
                  <a:schemeClr val="tx2">
                    <a:lumMod val="50000"/>
                  </a:schemeClr>
                </a:solidFill>
                <a:latin typeface="Arial"/>
                <a:cs typeface="Arial"/>
              </a:rPr>
              <a:t> emerging attacks </a:t>
            </a:r>
            <a:r>
              <a:rPr lang="en-US" sz="2200" b="1" dirty="0" err="1">
                <a:solidFill>
                  <a:schemeClr val="tx2">
                    <a:lumMod val="50000"/>
                  </a:schemeClr>
                </a:solidFill>
                <a:latin typeface="Arial"/>
                <a:cs typeface="Arial"/>
              </a:rPr>
              <a:t>identifid</a:t>
            </a:r>
            <a:r>
              <a:rPr lang="en-US" sz="2200" b="1" dirty="0">
                <a:solidFill>
                  <a:schemeClr val="tx2">
                    <a:lumMod val="50000"/>
                  </a:schemeClr>
                </a:solidFill>
                <a:latin typeface="Arial"/>
                <a:cs typeface="Arial"/>
              </a:rPr>
              <a:t> monthly, </a:t>
            </a:r>
            <a:r>
              <a:rPr lang="en-US" sz="2200" b="1" dirty="0">
                <a:solidFill>
                  <a:srgbClr val="CD202C"/>
                </a:solidFill>
                <a:latin typeface="Arial"/>
                <a:cs typeface="Arial"/>
              </a:rPr>
              <a:t>88%</a:t>
            </a:r>
            <a:r>
              <a:rPr lang="en-US" sz="2200" b="1" dirty="0">
                <a:solidFill>
                  <a:schemeClr val="tx2">
                    <a:lumMod val="50000"/>
                  </a:schemeClr>
                </a:solidFill>
                <a:latin typeface="Arial"/>
                <a:cs typeface="Arial"/>
              </a:rPr>
              <a:t> of attacks stopped never seen before</a:t>
            </a:r>
            <a:endParaRPr lang="en-US" sz="2200" dirty="0">
              <a:solidFill>
                <a:schemeClr val="tx2">
                  <a:lumMod val="50000"/>
                </a:schemeClr>
              </a:solidFill>
              <a:latin typeface="Arial"/>
              <a:cs typeface="Arial"/>
            </a:endParaRPr>
          </a:p>
          <a:p>
            <a:pPr marL="457200" indent="-457200">
              <a:lnSpc>
                <a:spcPct val="100000"/>
              </a:lnSpc>
              <a:spcBef>
                <a:spcPts val="0"/>
              </a:spcBef>
              <a:buFont typeface="Arial,Sans-Serif" panose="020B0604020202020204" pitchFamily="34" charset="0"/>
            </a:pPr>
            <a:r>
              <a:rPr lang="en-US" sz="2200" b="1" dirty="0">
                <a:solidFill>
                  <a:schemeClr val="tx2">
                    <a:lumMod val="50000"/>
                  </a:schemeClr>
                </a:solidFill>
                <a:latin typeface="Arial"/>
                <a:cs typeface="Arial"/>
              </a:rPr>
              <a:t>Full </a:t>
            </a:r>
            <a:r>
              <a:rPr lang="en-US" sz="2200" b="1" dirty="0">
                <a:solidFill>
                  <a:srgbClr val="CD202C"/>
                </a:solidFill>
                <a:latin typeface="Arial"/>
                <a:cs typeface="Arial"/>
              </a:rPr>
              <a:t>end-to-end intelligent email security</a:t>
            </a:r>
            <a:r>
              <a:rPr lang="en-US" sz="2200" b="1" dirty="0">
                <a:solidFill>
                  <a:schemeClr val="tx2">
                    <a:lumMod val="50000"/>
                  </a:schemeClr>
                </a:solidFill>
                <a:latin typeface="Arial"/>
                <a:cs typeface="Arial"/>
              </a:rPr>
              <a:t> solution</a:t>
            </a:r>
            <a:endParaRPr lang="en-US" sz="2200" dirty="0">
              <a:solidFill>
                <a:schemeClr val="tx2">
                  <a:lumMod val="50000"/>
                </a:schemeClr>
              </a:solidFill>
              <a:latin typeface="Arial"/>
              <a:cs typeface="Arial"/>
            </a:endParaRPr>
          </a:p>
          <a:p>
            <a:pPr>
              <a:lnSpc>
                <a:spcPct val="100000"/>
              </a:lnSpc>
              <a:spcBef>
                <a:spcPts val="0"/>
              </a:spcBef>
            </a:pPr>
            <a:r>
              <a:rPr lang="en-US" sz="2200" b="1" dirty="0">
                <a:solidFill>
                  <a:schemeClr val="tx2">
                    <a:lumMod val="50000"/>
                  </a:schemeClr>
                </a:solidFill>
                <a:latin typeface="Arial"/>
                <a:cs typeface="Arial"/>
              </a:rPr>
              <a:t>And most importantly…</a:t>
            </a:r>
            <a:endParaRPr lang="en-US" sz="2200" dirty="0">
              <a:solidFill>
                <a:schemeClr val="tx2">
                  <a:lumMod val="50000"/>
                </a:schemeClr>
              </a:solidFill>
              <a:latin typeface="Arial"/>
              <a:cs typeface="Arial"/>
            </a:endParaRPr>
          </a:p>
          <a:p>
            <a:endParaRPr lang="en-GB" sz="2200" dirty="0"/>
          </a:p>
        </p:txBody>
      </p:sp>
      <p:pic>
        <p:nvPicPr>
          <p:cNvPr id="5" name="Picture Placeholder 10">
            <a:extLst>
              <a:ext uri="{FF2B5EF4-FFF2-40B4-BE49-F238E27FC236}">
                <a16:creationId xmlns:a16="http://schemas.microsoft.com/office/drawing/2014/main" id="{A2F708E0-8639-A6AD-0181-492813B8C8F8}"/>
              </a:ext>
            </a:extLst>
          </p:cNvPr>
          <p:cNvPicPr>
            <a:picLocks noChangeAspect="1"/>
          </p:cNvPicPr>
          <p:nvPr/>
        </p:nvPicPr>
        <p:blipFill rotWithShape="1">
          <a:blip r:embed="rId3">
            <a:extLst>
              <a:ext uri="{28A0092B-C50C-407E-A947-70E740481C1C}">
                <a14:useLocalDpi xmlns:a14="http://schemas.microsoft.com/office/drawing/2010/main" val="0"/>
              </a:ext>
            </a:extLst>
          </a:blip>
          <a:srcRect l="33827" r="4713"/>
          <a:stretch/>
        </p:blipFill>
        <p:spPr>
          <a:xfrm>
            <a:off x="7696200" y="1186705"/>
            <a:ext cx="4491399" cy="5160231"/>
          </a:xfrm>
          <a:prstGeom prst="rect">
            <a:avLst/>
          </a:prstGeom>
        </p:spPr>
      </p:pic>
    </p:spTree>
    <p:extLst>
      <p:ext uri="{BB962C8B-B14F-4D97-AF65-F5344CB8AC3E}">
        <p14:creationId xmlns:p14="http://schemas.microsoft.com/office/powerpoint/2010/main" val="67121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5055456-A296-84AC-6414-59A5B2271837}"/>
              </a:ext>
            </a:extLst>
          </p:cNvPr>
          <p:cNvSpPr txBox="1"/>
          <p:nvPr/>
        </p:nvSpPr>
        <p:spPr>
          <a:xfrm>
            <a:off x="1005385" y="2779594"/>
            <a:ext cx="1018122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C00000"/>
                </a:solidFill>
                <a:cs typeface="Segoe UI"/>
              </a:rPr>
              <a:t>CROWDSOURCED INTELLIGENCE </a:t>
            </a:r>
            <a:r>
              <a:rPr lang="en-US" sz="2800" b="1" dirty="0">
                <a:solidFill>
                  <a:schemeClr val="tx2">
                    <a:lumMod val="50000"/>
                  </a:schemeClr>
                </a:solidFill>
                <a:cs typeface="Segoe UI"/>
              </a:rPr>
              <a:t>+</a:t>
            </a:r>
            <a:r>
              <a:rPr lang="en-US" sz="2800" b="1" dirty="0">
                <a:solidFill>
                  <a:srgbClr val="FFFFFF"/>
                </a:solidFill>
                <a:cs typeface="Segoe UI"/>
              </a:rPr>
              <a:t> </a:t>
            </a:r>
            <a:r>
              <a:rPr lang="en-US" sz="2800" b="1" dirty="0">
                <a:solidFill>
                  <a:srgbClr val="C00000"/>
                </a:solidFill>
                <a:cs typeface="Segoe UI"/>
              </a:rPr>
              <a:t>MACHINE LEARNING </a:t>
            </a:r>
            <a:r>
              <a:rPr lang="en-US" sz="2800" dirty="0">
                <a:solidFill>
                  <a:srgbClr val="C00000"/>
                </a:solidFill>
                <a:cs typeface="Segoe UI"/>
              </a:rPr>
              <a:t>​</a:t>
            </a:r>
          </a:p>
          <a:p>
            <a:pPr algn="ctr"/>
            <a:r>
              <a:rPr lang="en-US" sz="2800" b="1" dirty="0">
                <a:solidFill>
                  <a:schemeClr val="tx2">
                    <a:lumMod val="50000"/>
                  </a:schemeClr>
                </a:solidFill>
                <a:cs typeface="Segoe UI"/>
              </a:rPr>
              <a:t>= </a:t>
            </a:r>
            <a:r>
              <a:rPr lang="en-US" sz="2800" dirty="0">
                <a:solidFill>
                  <a:schemeClr val="tx2">
                    <a:lumMod val="50000"/>
                  </a:schemeClr>
                </a:solidFill>
                <a:cs typeface="Segoe UI"/>
              </a:rPr>
              <a:t>​</a:t>
            </a:r>
          </a:p>
          <a:p>
            <a:pPr algn="ctr"/>
            <a:r>
              <a:rPr lang="en-US" sz="2800" b="1" dirty="0">
                <a:solidFill>
                  <a:schemeClr val="tx2">
                    <a:lumMod val="50000"/>
                  </a:schemeClr>
                </a:solidFill>
                <a:cs typeface="Segoe UI"/>
              </a:rPr>
              <a:t>faster remediation &amp; improved security posture</a:t>
            </a:r>
            <a:r>
              <a:rPr lang="en-US" sz="2800" dirty="0">
                <a:solidFill>
                  <a:schemeClr val="tx2">
                    <a:lumMod val="50000"/>
                  </a:schemeClr>
                </a:solidFill>
                <a:cs typeface="Segoe UI"/>
              </a:rPr>
              <a:t>​</a:t>
            </a:r>
          </a:p>
        </p:txBody>
      </p:sp>
    </p:spTree>
    <p:extLst>
      <p:ext uri="{BB962C8B-B14F-4D97-AF65-F5344CB8AC3E}">
        <p14:creationId xmlns:p14="http://schemas.microsoft.com/office/powerpoint/2010/main" val="125341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057A452F-DEB1-60F0-AA79-3961E647D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1">
            <a:extLst>
              <a:ext uri="{FF2B5EF4-FFF2-40B4-BE49-F238E27FC236}">
                <a16:creationId xmlns:a16="http://schemas.microsoft.com/office/drawing/2014/main" id="{0F806EA0-0263-F21D-3D88-D90F784543C0}"/>
              </a:ext>
            </a:extLst>
          </p:cNvPr>
          <p:cNvSpPr txBox="1">
            <a:spLocks/>
          </p:cNvSpPr>
          <p:nvPr/>
        </p:nvSpPr>
        <p:spPr>
          <a:xfrm>
            <a:off x="228181" y="3429000"/>
            <a:ext cx="8344319" cy="2441981"/>
          </a:xfrm>
          <a:prstGeom prst="rect">
            <a:avLst/>
          </a:prstGeom>
        </p:spPr>
        <p:txBody>
          <a:bodyPr>
            <a:noAutofit/>
          </a:bodyPr>
          <a:lstStyle>
            <a:defPPr>
              <a:defRPr lang="en-US"/>
            </a:defPPr>
            <a:lvl1pPr indent="0">
              <a:lnSpc>
                <a:spcPct val="100000"/>
              </a:lnSpc>
              <a:spcBef>
                <a:spcPts val="0"/>
              </a:spcBef>
              <a:buFont typeface="Arial" panose="020B0604020202020204" pitchFamily="34" charset="0"/>
              <a:buNone/>
              <a:defRPr sz="5400" b="1" i="0">
                <a:solidFill>
                  <a:srgbClr val="0F2538"/>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Questions…</a:t>
            </a:r>
          </a:p>
        </p:txBody>
      </p:sp>
      <p:pic>
        <p:nvPicPr>
          <p:cNvPr id="2" name="Picture 1" descr="Logo&#10;&#10;Description automatically generated">
            <a:extLst>
              <a:ext uri="{FF2B5EF4-FFF2-40B4-BE49-F238E27FC236}">
                <a16:creationId xmlns:a16="http://schemas.microsoft.com/office/drawing/2014/main" id="{8E600ED2-CEA7-C61D-A5DA-0CDC034A2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39" y="160469"/>
            <a:ext cx="1190625" cy="1190625"/>
          </a:xfrm>
          <a:prstGeom prst="rect">
            <a:avLst/>
          </a:prstGeom>
        </p:spPr>
      </p:pic>
    </p:spTree>
    <p:extLst>
      <p:ext uri="{BB962C8B-B14F-4D97-AF65-F5344CB8AC3E}">
        <p14:creationId xmlns:p14="http://schemas.microsoft.com/office/powerpoint/2010/main" val="252850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057A452F-DEB1-60F0-AA79-3961E647D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1">
            <a:extLst>
              <a:ext uri="{FF2B5EF4-FFF2-40B4-BE49-F238E27FC236}">
                <a16:creationId xmlns:a16="http://schemas.microsoft.com/office/drawing/2014/main" id="{0F806EA0-0263-F21D-3D88-D90F784543C0}"/>
              </a:ext>
            </a:extLst>
          </p:cNvPr>
          <p:cNvSpPr txBox="1">
            <a:spLocks/>
          </p:cNvSpPr>
          <p:nvPr/>
        </p:nvSpPr>
        <p:spPr>
          <a:xfrm>
            <a:off x="228181" y="3429000"/>
            <a:ext cx="8344319" cy="2441981"/>
          </a:xfrm>
          <a:prstGeom prst="rect">
            <a:avLst/>
          </a:prstGeom>
        </p:spPr>
        <p:txBody>
          <a:bodyPr>
            <a:noAutofit/>
          </a:bodyPr>
          <a:lstStyle>
            <a:defPPr>
              <a:defRPr lang="en-US"/>
            </a:defPPr>
            <a:lvl1pPr indent="0">
              <a:lnSpc>
                <a:spcPct val="100000"/>
              </a:lnSpc>
              <a:spcBef>
                <a:spcPts val="0"/>
              </a:spcBef>
              <a:buFont typeface="Arial" panose="020B0604020202020204" pitchFamily="34" charset="0"/>
              <a:buNone/>
              <a:defRPr sz="5400" b="1" i="0">
                <a:solidFill>
                  <a:srgbClr val="0F2538"/>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Thank You!</a:t>
            </a:r>
          </a:p>
        </p:txBody>
      </p:sp>
      <p:pic>
        <p:nvPicPr>
          <p:cNvPr id="2" name="Picture 1" descr="Logo&#10;&#10;Description automatically generated">
            <a:extLst>
              <a:ext uri="{FF2B5EF4-FFF2-40B4-BE49-F238E27FC236}">
                <a16:creationId xmlns:a16="http://schemas.microsoft.com/office/drawing/2014/main" id="{BBAB2C8E-7F2C-3EBC-7195-03970453A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39" y="160469"/>
            <a:ext cx="1190625" cy="1190625"/>
          </a:xfrm>
          <a:prstGeom prst="rect">
            <a:avLst/>
          </a:prstGeom>
        </p:spPr>
      </p:pic>
    </p:spTree>
    <p:extLst>
      <p:ext uri="{BB962C8B-B14F-4D97-AF65-F5344CB8AC3E}">
        <p14:creationId xmlns:p14="http://schemas.microsoft.com/office/powerpoint/2010/main" val="43550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C6D62A-85CC-9DA6-F1B1-C61950390040}"/>
              </a:ext>
            </a:extLst>
          </p:cNvPr>
          <p:cNvSpPr>
            <a:spLocks noGrp="1"/>
          </p:cNvSpPr>
          <p:nvPr>
            <p:ph type="body" sz="quarter" idx="11"/>
          </p:nvPr>
        </p:nvSpPr>
        <p:spPr>
          <a:xfrm>
            <a:off x="585263" y="400048"/>
            <a:ext cx="11162237" cy="595567"/>
          </a:xfrm>
        </p:spPr>
        <p:txBody>
          <a:bodyPr/>
          <a:lstStyle/>
          <a:p>
            <a:r>
              <a:rPr lang="en-GB"/>
              <a:t>PHISHING ATTACKS EVADING EMAIL SECURITY</a:t>
            </a:r>
          </a:p>
        </p:txBody>
      </p:sp>
      <p:graphicFrame>
        <p:nvGraphicFramePr>
          <p:cNvPr id="5" name="Chart 4">
            <a:extLst>
              <a:ext uri="{FF2B5EF4-FFF2-40B4-BE49-F238E27FC236}">
                <a16:creationId xmlns:a16="http://schemas.microsoft.com/office/drawing/2014/main" id="{539125FA-0B34-9BC9-FADE-B801F4E6F085}"/>
              </a:ext>
            </a:extLst>
          </p:cNvPr>
          <p:cNvGraphicFramePr/>
          <p:nvPr>
            <p:extLst>
              <p:ext uri="{D42A27DB-BD31-4B8C-83A1-F6EECF244321}">
                <p14:modId xmlns:p14="http://schemas.microsoft.com/office/powerpoint/2010/main" val="2192306528"/>
              </p:ext>
            </p:extLst>
          </p:nvPr>
        </p:nvGraphicFramePr>
        <p:xfrm>
          <a:off x="-860489" y="1269164"/>
          <a:ext cx="7532362" cy="502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BBC7AE0-C39B-737F-0260-5C8D5B7C2367}"/>
              </a:ext>
            </a:extLst>
          </p:cNvPr>
          <p:cNvGraphicFramePr/>
          <p:nvPr>
            <p:extLst>
              <p:ext uri="{D42A27DB-BD31-4B8C-83A1-F6EECF244321}">
                <p14:modId xmlns:p14="http://schemas.microsoft.com/office/powerpoint/2010/main" val="642935957"/>
              </p:ext>
            </p:extLst>
          </p:nvPr>
        </p:nvGraphicFramePr>
        <p:xfrm>
          <a:off x="5386117" y="1269164"/>
          <a:ext cx="7532362" cy="50215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566C2B3-D1F6-E681-C7B8-1E46EE4D2EE6}"/>
              </a:ext>
            </a:extLst>
          </p:cNvPr>
          <p:cNvSpPr txBox="1"/>
          <p:nvPr/>
        </p:nvSpPr>
        <p:spPr>
          <a:xfrm>
            <a:off x="1344909" y="4715075"/>
            <a:ext cx="3112207" cy="400110"/>
          </a:xfrm>
          <a:prstGeom prst="rect">
            <a:avLst/>
          </a:prstGeom>
          <a:noFill/>
        </p:spPr>
        <p:txBody>
          <a:bodyPr wrap="square" rtlCol="0">
            <a:spAutoFit/>
          </a:bodyPr>
          <a:lstStyle/>
          <a:p>
            <a:pPr algn="ctr"/>
            <a:r>
              <a:rPr lang="en-GB" sz="2000">
                <a:solidFill>
                  <a:srgbClr val="C00000"/>
                </a:solidFill>
                <a:latin typeface="Arial" panose="020B0604020202020204" pitchFamily="34" charset="0"/>
                <a:cs typeface="Arial" panose="020B0604020202020204" pitchFamily="34" charset="0"/>
              </a:rPr>
              <a:t>Malicious Links</a:t>
            </a:r>
          </a:p>
        </p:txBody>
      </p:sp>
      <p:sp>
        <p:nvSpPr>
          <p:cNvPr id="8" name="TextBox 7">
            <a:extLst>
              <a:ext uri="{FF2B5EF4-FFF2-40B4-BE49-F238E27FC236}">
                <a16:creationId xmlns:a16="http://schemas.microsoft.com/office/drawing/2014/main" id="{918FAA0E-3253-23C8-DA60-FFB6CFB46486}"/>
              </a:ext>
            </a:extLst>
          </p:cNvPr>
          <p:cNvSpPr txBox="1"/>
          <p:nvPr/>
        </p:nvSpPr>
        <p:spPr>
          <a:xfrm>
            <a:off x="7580070" y="4715075"/>
            <a:ext cx="3112207" cy="400110"/>
          </a:xfrm>
          <a:prstGeom prst="rect">
            <a:avLst/>
          </a:prstGeom>
          <a:noFill/>
        </p:spPr>
        <p:txBody>
          <a:bodyPr wrap="square" rtlCol="0">
            <a:spAutoFit/>
          </a:bodyPr>
          <a:lstStyle/>
          <a:p>
            <a:pPr algn="ctr"/>
            <a:r>
              <a:rPr lang="en-GB" sz="2000">
                <a:solidFill>
                  <a:srgbClr val="C00000"/>
                </a:solidFill>
                <a:latin typeface="Arial" panose="020B0604020202020204" pitchFamily="34" charset="0"/>
                <a:cs typeface="Arial" panose="020B0604020202020204" pitchFamily="34" charset="0"/>
              </a:rPr>
              <a:t>Malicious Attachments</a:t>
            </a:r>
          </a:p>
        </p:txBody>
      </p:sp>
      <p:sp>
        <p:nvSpPr>
          <p:cNvPr id="9" name="TextBox 8">
            <a:extLst>
              <a:ext uri="{FF2B5EF4-FFF2-40B4-BE49-F238E27FC236}">
                <a16:creationId xmlns:a16="http://schemas.microsoft.com/office/drawing/2014/main" id="{9B3147D4-5D17-BA31-BB9E-22F9E7F660AB}"/>
              </a:ext>
            </a:extLst>
          </p:cNvPr>
          <p:cNvSpPr txBox="1"/>
          <p:nvPr/>
        </p:nvSpPr>
        <p:spPr>
          <a:xfrm>
            <a:off x="1140754" y="2648576"/>
            <a:ext cx="3520516" cy="2092881"/>
          </a:xfrm>
          <a:prstGeom prst="rect">
            <a:avLst/>
          </a:prstGeom>
          <a:noFill/>
        </p:spPr>
        <p:txBody>
          <a:bodyPr wrap="none" rtlCol="0">
            <a:spAutoFit/>
          </a:bodyPr>
          <a:lstStyle/>
          <a:p>
            <a:r>
              <a:rPr lang="en-GB" sz="13000">
                <a:solidFill>
                  <a:srgbClr val="C00000"/>
                </a:solidFill>
                <a:latin typeface="Arial" panose="020B0604020202020204" pitchFamily="34" charset="0"/>
                <a:cs typeface="Arial" panose="020B0604020202020204" pitchFamily="34" charset="0"/>
              </a:rPr>
              <a:t>60%</a:t>
            </a:r>
          </a:p>
        </p:txBody>
      </p:sp>
      <p:sp>
        <p:nvSpPr>
          <p:cNvPr id="10" name="TextBox 9">
            <a:extLst>
              <a:ext uri="{FF2B5EF4-FFF2-40B4-BE49-F238E27FC236}">
                <a16:creationId xmlns:a16="http://schemas.microsoft.com/office/drawing/2014/main" id="{9B0DE603-8360-57C6-28FB-D97D6AD973BA}"/>
              </a:ext>
            </a:extLst>
          </p:cNvPr>
          <p:cNvSpPr txBox="1"/>
          <p:nvPr/>
        </p:nvSpPr>
        <p:spPr>
          <a:xfrm>
            <a:off x="8025933" y="2648576"/>
            <a:ext cx="2593980" cy="2092881"/>
          </a:xfrm>
          <a:prstGeom prst="rect">
            <a:avLst/>
          </a:prstGeom>
          <a:noFill/>
        </p:spPr>
        <p:txBody>
          <a:bodyPr wrap="none" rtlCol="0">
            <a:spAutoFit/>
          </a:bodyPr>
          <a:lstStyle/>
          <a:p>
            <a:r>
              <a:rPr lang="en-GB" sz="13000">
                <a:solidFill>
                  <a:srgbClr val="C00000"/>
                </a:solidFill>
                <a:latin typeface="Arial" panose="020B0604020202020204" pitchFamily="34" charset="0"/>
                <a:cs typeface="Arial" panose="020B0604020202020204" pitchFamily="34" charset="0"/>
              </a:rPr>
              <a:t>2%</a:t>
            </a:r>
          </a:p>
        </p:txBody>
      </p:sp>
      <p:sp>
        <p:nvSpPr>
          <p:cNvPr id="13" name="Rectangle 12">
            <a:extLst>
              <a:ext uri="{FF2B5EF4-FFF2-40B4-BE49-F238E27FC236}">
                <a16:creationId xmlns:a16="http://schemas.microsoft.com/office/drawing/2014/main" id="{F06E2855-AE9C-4AFA-2040-E5D5B5B86914}"/>
              </a:ext>
            </a:extLst>
          </p:cNvPr>
          <p:cNvSpPr/>
          <p:nvPr/>
        </p:nvSpPr>
        <p:spPr>
          <a:xfrm>
            <a:off x="11440083" y="6523054"/>
            <a:ext cx="114702" cy="158448"/>
          </a:xfrm>
          <a:prstGeom prst="rect">
            <a:avLst/>
          </a:prstGeom>
          <a:solidFill>
            <a:srgbClr val="CFD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67240DC-4EF4-8543-285E-39155DBE19A8}"/>
              </a:ext>
            </a:extLst>
          </p:cNvPr>
          <p:cNvSpPr txBox="1"/>
          <p:nvPr/>
        </p:nvSpPr>
        <p:spPr>
          <a:xfrm>
            <a:off x="10253649" y="6433001"/>
            <a:ext cx="1938351" cy="338554"/>
          </a:xfrm>
          <a:prstGeom prst="rect">
            <a:avLst/>
          </a:prstGeom>
          <a:noFill/>
        </p:spPr>
        <p:txBody>
          <a:bodyPr wrap="none">
            <a:spAutoFit/>
          </a:bodyPr>
          <a:lstStyle/>
          <a:p>
            <a:pPr algn="r"/>
            <a:r>
              <a:rPr lang="en-US" sz="1600" b="1"/>
              <a:t>SOURCE</a:t>
            </a:r>
            <a:r>
              <a:rPr lang="en-US" sz="1600"/>
              <a:t>: Cofense</a:t>
            </a:r>
          </a:p>
        </p:txBody>
      </p:sp>
    </p:spTree>
    <p:extLst>
      <p:ext uri="{BB962C8B-B14F-4D97-AF65-F5344CB8AC3E}">
        <p14:creationId xmlns:p14="http://schemas.microsoft.com/office/powerpoint/2010/main" val="38171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27BECAF9-8D5F-79E0-151E-5A905CF08563}"/>
                  </a:ext>
                </a:extLst>
              </p:cNvPr>
              <p:cNvGraphicFramePr/>
              <p:nvPr>
                <p:extLst>
                  <p:ext uri="{D42A27DB-BD31-4B8C-83A1-F6EECF244321}">
                    <p14:modId xmlns:p14="http://schemas.microsoft.com/office/powerpoint/2010/main" val="1571427460"/>
                  </p:ext>
                </p:extLst>
              </p:nvPr>
            </p:nvGraphicFramePr>
            <p:xfrm>
              <a:off x="497428" y="1120429"/>
              <a:ext cx="11109216" cy="525638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Chart 8">
                <a:extLst>
                  <a:ext uri="{FF2B5EF4-FFF2-40B4-BE49-F238E27FC236}">
                    <a16:creationId xmlns:a16="http://schemas.microsoft.com/office/drawing/2014/main" id="{27BECAF9-8D5F-79E0-151E-5A905CF08563}"/>
                  </a:ext>
                </a:extLst>
              </p:cNvPr>
              <p:cNvPicPr>
                <a:picLocks noGrp="1" noRot="1" noChangeAspect="1" noMove="1" noResize="1" noEditPoints="1" noAdjustHandles="1" noChangeArrowheads="1" noChangeShapeType="1"/>
              </p:cNvPicPr>
              <p:nvPr/>
            </p:nvPicPr>
            <p:blipFill>
              <a:blip r:embed="rId4"/>
              <a:stretch>
                <a:fillRect/>
              </a:stretch>
            </p:blipFill>
            <p:spPr>
              <a:xfrm>
                <a:off x="497428" y="1120429"/>
                <a:ext cx="11109216" cy="5256380"/>
              </a:xfrm>
              <a:prstGeom prst="rect">
                <a:avLst/>
              </a:prstGeom>
            </p:spPr>
          </p:pic>
        </mc:Fallback>
      </mc:AlternateContent>
      <p:sp>
        <p:nvSpPr>
          <p:cNvPr id="2" name="Text Placeholder 1">
            <a:extLst>
              <a:ext uri="{FF2B5EF4-FFF2-40B4-BE49-F238E27FC236}">
                <a16:creationId xmlns:a16="http://schemas.microsoft.com/office/drawing/2014/main" id="{7527746D-DAB4-A491-B106-B92011E6D961}"/>
              </a:ext>
            </a:extLst>
          </p:cNvPr>
          <p:cNvSpPr>
            <a:spLocks noGrp="1"/>
          </p:cNvSpPr>
          <p:nvPr>
            <p:ph type="body" sz="quarter" idx="11"/>
          </p:nvPr>
        </p:nvSpPr>
        <p:spPr/>
        <p:txBody>
          <a:bodyPr/>
          <a:lstStyle/>
          <a:p>
            <a:r>
              <a:rPr lang="en-GB"/>
              <a:t>THE PHISHING THREAT LANDSCAPE TODAY</a:t>
            </a:r>
          </a:p>
        </p:txBody>
      </p:sp>
      <p:sp>
        <p:nvSpPr>
          <p:cNvPr id="13" name="Rectangle 12">
            <a:extLst>
              <a:ext uri="{FF2B5EF4-FFF2-40B4-BE49-F238E27FC236}">
                <a16:creationId xmlns:a16="http://schemas.microsoft.com/office/drawing/2014/main" id="{2C696B25-A636-DDF9-9918-0150E5A99839}"/>
              </a:ext>
            </a:extLst>
          </p:cNvPr>
          <p:cNvSpPr/>
          <p:nvPr/>
        </p:nvSpPr>
        <p:spPr>
          <a:xfrm>
            <a:off x="11440083" y="6523054"/>
            <a:ext cx="114702" cy="158448"/>
          </a:xfrm>
          <a:prstGeom prst="rect">
            <a:avLst/>
          </a:prstGeom>
          <a:solidFill>
            <a:srgbClr val="CFD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805E238-DF31-6D8F-A3C7-ADF6ECFF24C3}"/>
              </a:ext>
            </a:extLst>
          </p:cNvPr>
          <p:cNvSpPr txBox="1"/>
          <p:nvPr/>
        </p:nvSpPr>
        <p:spPr>
          <a:xfrm>
            <a:off x="7485391" y="6433001"/>
            <a:ext cx="4706609" cy="338554"/>
          </a:xfrm>
          <a:prstGeom prst="rect">
            <a:avLst/>
          </a:prstGeom>
          <a:noFill/>
        </p:spPr>
        <p:txBody>
          <a:bodyPr wrap="none">
            <a:spAutoFit/>
          </a:bodyPr>
          <a:lstStyle/>
          <a:p>
            <a:pPr algn="r"/>
            <a:r>
              <a:rPr lang="en-US" sz="1600" b="1"/>
              <a:t>SOURCE</a:t>
            </a:r>
            <a:r>
              <a:rPr lang="en-US" sz="1600"/>
              <a:t>: 2023 Annual Phishing Report, Cofense</a:t>
            </a:r>
          </a:p>
        </p:txBody>
      </p:sp>
    </p:spTree>
    <p:extLst>
      <p:ext uri="{BB962C8B-B14F-4D97-AF65-F5344CB8AC3E}">
        <p14:creationId xmlns:p14="http://schemas.microsoft.com/office/powerpoint/2010/main" val="140054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63BCB-F5D5-6344-57C2-4B69169BD051}"/>
              </a:ext>
            </a:extLst>
          </p:cNvPr>
          <p:cNvSpPr>
            <a:spLocks noGrp="1"/>
          </p:cNvSpPr>
          <p:nvPr>
            <p:ph type="body" sz="quarter" idx="11"/>
          </p:nvPr>
        </p:nvSpPr>
        <p:spPr/>
        <p:txBody>
          <a:bodyPr/>
          <a:lstStyle/>
          <a:p>
            <a:r>
              <a:rPr lang="en-GB"/>
              <a:t>THREATS MISSED BY GATEWAYS IN 2022</a:t>
            </a:r>
          </a:p>
        </p:txBody>
      </p:sp>
      <p:graphicFrame>
        <p:nvGraphicFramePr>
          <p:cNvPr id="7" name="Chart 6">
            <a:extLst>
              <a:ext uri="{FF2B5EF4-FFF2-40B4-BE49-F238E27FC236}">
                <a16:creationId xmlns:a16="http://schemas.microsoft.com/office/drawing/2014/main" id="{D9F78DBF-173B-26A6-5126-BEF5BFE2C7FA}"/>
              </a:ext>
            </a:extLst>
          </p:cNvPr>
          <p:cNvGraphicFramePr/>
          <p:nvPr>
            <p:extLst>
              <p:ext uri="{D42A27DB-BD31-4B8C-83A1-F6EECF244321}">
                <p14:modId xmlns:p14="http://schemas.microsoft.com/office/powerpoint/2010/main" val="246838432"/>
              </p:ext>
            </p:extLst>
          </p:nvPr>
        </p:nvGraphicFramePr>
        <p:xfrm>
          <a:off x="266653" y="1039285"/>
          <a:ext cx="116586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BE1D3055-DAC5-FFB2-4F66-8C2EA810F92C}"/>
              </a:ext>
            </a:extLst>
          </p:cNvPr>
          <p:cNvSpPr>
            <a:spLocks noGrp="1" noRot="1" noMove="1" noResize="1" noEditPoints="1" noAdjustHandles="1" noChangeArrowheads="1" noChangeShapeType="1"/>
          </p:cNvSpPr>
          <p:nvPr/>
        </p:nvSpPr>
        <p:spPr>
          <a:xfrm>
            <a:off x="11440083" y="6523054"/>
            <a:ext cx="114702" cy="158448"/>
          </a:xfrm>
          <a:prstGeom prst="rect">
            <a:avLst/>
          </a:prstGeom>
          <a:solidFill>
            <a:srgbClr val="CFD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E4B853E-F76C-0B3A-EA72-5B755E3A2C9F}"/>
              </a:ext>
            </a:extLst>
          </p:cNvPr>
          <p:cNvSpPr txBox="1"/>
          <p:nvPr/>
        </p:nvSpPr>
        <p:spPr>
          <a:xfrm>
            <a:off x="7485391" y="6433001"/>
            <a:ext cx="4706609" cy="338554"/>
          </a:xfrm>
          <a:prstGeom prst="rect">
            <a:avLst/>
          </a:prstGeom>
          <a:noFill/>
        </p:spPr>
        <p:txBody>
          <a:bodyPr wrap="none">
            <a:spAutoFit/>
          </a:bodyPr>
          <a:lstStyle/>
          <a:p>
            <a:pPr algn="r"/>
            <a:r>
              <a:rPr lang="en-US" sz="1600" b="1"/>
              <a:t>SOURCE</a:t>
            </a:r>
            <a:r>
              <a:rPr lang="en-US" sz="1600"/>
              <a:t>: 2023 Annual Phishing Report, Cofense</a:t>
            </a:r>
          </a:p>
        </p:txBody>
      </p:sp>
    </p:spTree>
    <p:extLst>
      <p:ext uri="{BB962C8B-B14F-4D97-AF65-F5344CB8AC3E}">
        <p14:creationId xmlns:p14="http://schemas.microsoft.com/office/powerpoint/2010/main" val="257083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a:extLst>
              <a:ext uri="{FF2B5EF4-FFF2-40B4-BE49-F238E27FC236}">
                <a16:creationId xmlns:a16="http://schemas.microsoft.com/office/drawing/2014/main" id="{A63AB220-58CE-47E5-BC84-D97D220A373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35" b="7835"/>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FE1D7E21-4801-4953-BAAB-A9A547F08358}"/>
              </a:ext>
            </a:extLst>
          </p:cNvPr>
          <p:cNvSpPr>
            <a:spLocks noGrp="1"/>
          </p:cNvSpPr>
          <p:nvPr>
            <p:ph type="body" sz="quarter" idx="11"/>
          </p:nvPr>
        </p:nvSpPr>
        <p:spPr>
          <a:xfrm>
            <a:off x="56135" y="4823423"/>
            <a:ext cx="12078356" cy="1927225"/>
          </a:xfrm>
        </p:spPr>
        <p:txBody>
          <a:bodyPr lIns="91440" tIns="45720" rIns="91440" bIns="45720" anchor="ctr"/>
          <a:lstStyle/>
          <a:p>
            <a:pPr algn="ctr"/>
            <a:r>
              <a:rPr lang="en-GB">
                <a:latin typeface="Arial"/>
                <a:cs typeface="Arial"/>
              </a:rPr>
              <a:t>Email phishing is a human problem that requires human-centric solutions</a:t>
            </a:r>
          </a:p>
        </p:txBody>
      </p:sp>
    </p:spTree>
    <p:extLst>
      <p:ext uri="{BB962C8B-B14F-4D97-AF65-F5344CB8AC3E}">
        <p14:creationId xmlns:p14="http://schemas.microsoft.com/office/powerpoint/2010/main" val="342214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E5B7B-4676-39B3-63E3-503E5C8B245C}"/>
              </a:ext>
            </a:extLst>
          </p:cNvPr>
          <p:cNvSpPr>
            <a:spLocks noGrp="1"/>
          </p:cNvSpPr>
          <p:nvPr>
            <p:ph type="body" sz="quarter" idx="11"/>
          </p:nvPr>
        </p:nvSpPr>
        <p:spPr>
          <a:xfrm>
            <a:off x="585263" y="400048"/>
            <a:ext cx="11291051" cy="595567"/>
          </a:xfrm>
        </p:spPr>
        <p:txBody>
          <a:bodyPr/>
          <a:lstStyle/>
          <a:p>
            <a:r>
              <a:rPr kumimoji="0" lang="en-GB" sz="36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PRIORITIES FOR EFFECTIVE PHISHING DEFENCE</a:t>
            </a:r>
          </a:p>
        </p:txBody>
      </p:sp>
      <p:sp>
        <p:nvSpPr>
          <p:cNvPr id="3" name="Text Placeholder 2">
            <a:extLst>
              <a:ext uri="{FF2B5EF4-FFF2-40B4-BE49-F238E27FC236}">
                <a16:creationId xmlns:a16="http://schemas.microsoft.com/office/drawing/2014/main" id="{835FD835-BC76-FF3F-A159-FB26816A0FAE}"/>
              </a:ext>
            </a:extLst>
          </p:cNvPr>
          <p:cNvSpPr txBox="1">
            <a:spLocks/>
          </p:cNvSpPr>
          <p:nvPr/>
        </p:nvSpPr>
        <p:spPr>
          <a:xfrm>
            <a:off x="3415432" y="4343401"/>
            <a:ext cx="2367617" cy="781523"/>
          </a:xfrm>
          <a:prstGeom prst="rect">
            <a:avLst/>
          </a:prstGeom>
          <a:ln>
            <a:noFill/>
          </a:ln>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0F25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lumMod val="50000"/>
                  </a:schemeClr>
                </a:solidFill>
                <a:latin typeface="Arial"/>
                <a:cs typeface="Arial"/>
              </a:rPr>
              <a:t>Respond and </a:t>
            </a:r>
            <a:r>
              <a:rPr lang="en-US" sz="2400" dirty="0" err="1">
                <a:solidFill>
                  <a:schemeClr val="tx2">
                    <a:lumMod val="50000"/>
                  </a:schemeClr>
                </a:solidFill>
                <a:latin typeface="Arial"/>
                <a:cs typeface="Arial"/>
              </a:rPr>
              <a:t>neutralise</a:t>
            </a:r>
            <a:r>
              <a:rPr lang="en-US" sz="2400" dirty="0">
                <a:solidFill>
                  <a:schemeClr val="tx2">
                    <a:lumMod val="50000"/>
                  </a:schemeClr>
                </a:solidFill>
                <a:latin typeface="Arial"/>
                <a:cs typeface="Arial"/>
              </a:rPr>
              <a:t> threats faster</a:t>
            </a:r>
            <a:endParaRPr lang="en-US" sz="2400" dirty="0">
              <a:solidFill>
                <a:schemeClr val="tx2">
                  <a:lumMod val="50000"/>
                </a:schemeClr>
              </a:solidFill>
            </a:endParaRPr>
          </a:p>
        </p:txBody>
      </p:sp>
      <p:sp>
        <p:nvSpPr>
          <p:cNvPr id="4" name="Text Placeholder 2">
            <a:extLst>
              <a:ext uri="{FF2B5EF4-FFF2-40B4-BE49-F238E27FC236}">
                <a16:creationId xmlns:a16="http://schemas.microsoft.com/office/drawing/2014/main" id="{58F313E9-42C9-BCB6-CB6C-FCC4ED9845F0}"/>
              </a:ext>
            </a:extLst>
          </p:cNvPr>
          <p:cNvSpPr txBox="1">
            <a:spLocks/>
          </p:cNvSpPr>
          <p:nvPr/>
        </p:nvSpPr>
        <p:spPr>
          <a:xfrm>
            <a:off x="1517971" y="2120968"/>
            <a:ext cx="3047272" cy="663058"/>
          </a:xfrm>
          <a:prstGeom prst="rect">
            <a:avLst/>
          </a:prstGeom>
          <a:ln>
            <a:noFill/>
          </a:ln>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0F25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lumMod val="50000"/>
                  </a:schemeClr>
                </a:solidFill>
                <a:latin typeface="Arial"/>
                <a:cs typeface="Arial"/>
              </a:rPr>
              <a:t>Get visibility of the threats the technology missed</a:t>
            </a:r>
            <a:endParaRPr lang="en-US" sz="2400" dirty="0">
              <a:solidFill>
                <a:schemeClr val="tx2">
                  <a:lumMod val="50000"/>
                </a:schemeClr>
              </a:solidFill>
            </a:endParaRPr>
          </a:p>
        </p:txBody>
      </p:sp>
      <p:sp>
        <p:nvSpPr>
          <p:cNvPr id="5" name="Text Placeholder 2">
            <a:extLst>
              <a:ext uri="{FF2B5EF4-FFF2-40B4-BE49-F238E27FC236}">
                <a16:creationId xmlns:a16="http://schemas.microsoft.com/office/drawing/2014/main" id="{3D17F907-F939-88B8-AD87-31E6DB6D05BD}"/>
              </a:ext>
            </a:extLst>
          </p:cNvPr>
          <p:cNvSpPr txBox="1">
            <a:spLocks/>
          </p:cNvSpPr>
          <p:nvPr/>
        </p:nvSpPr>
        <p:spPr>
          <a:xfrm>
            <a:off x="628061" y="1747954"/>
            <a:ext cx="1388874" cy="1699370"/>
          </a:xfrm>
          <a:prstGeom prst="rect">
            <a:avLst/>
          </a:prstGeom>
          <a:ln>
            <a:noFill/>
          </a:ln>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0F25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800" dirty="0">
                <a:solidFill>
                  <a:srgbClr val="C00000"/>
                </a:solidFill>
                <a:latin typeface="Arial"/>
                <a:cs typeface="Arial"/>
              </a:rPr>
              <a:t>1</a:t>
            </a:r>
            <a:endParaRPr lang="en-US" sz="13800" dirty="0">
              <a:solidFill>
                <a:srgbClr val="C00000"/>
              </a:solidFill>
            </a:endParaRPr>
          </a:p>
        </p:txBody>
      </p:sp>
      <p:sp>
        <p:nvSpPr>
          <p:cNvPr id="6" name="Text Placeholder 2">
            <a:extLst>
              <a:ext uri="{FF2B5EF4-FFF2-40B4-BE49-F238E27FC236}">
                <a16:creationId xmlns:a16="http://schemas.microsoft.com/office/drawing/2014/main" id="{B4551143-DD9E-20B2-0379-EF01B63D0337}"/>
              </a:ext>
            </a:extLst>
          </p:cNvPr>
          <p:cNvSpPr txBox="1">
            <a:spLocks/>
          </p:cNvSpPr>
          <p:nvPr/>
        </p:nvSpPr>
        <p:spPr>
          <a:xfrm>
            <a:off x="2398610" y="4011645"/>
            <a:ext cx="1388874" cy="1699370"/>
          </a:xfrm>
          <a:prstGeom prst="rect">
            <a:avLst/>
          </a:prstGeom>
          <a:ln>
            <a:noFill/>
          </a:ln>
        </p:spPr>
        <p:txBody>
          <a:bodyPr lIns="91440" tIns="45720" rIns="91440" bIns="4572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0F25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800" dirty="0">
                <a:solidFill>
                  <a:srgbClr val="C00000"/>
                </a:solidFill>
                <a:latin typeface="Arial"/>
                <a:cs typeface="Arial"/>
              </a:rPr>
              <a:t>2</a:t>
            </a:r>
            <a:endParaRPr lang="en-US" sz="13800" dirty="0">
              <a:solidFill>
                <a:srgbClr val="C00000"/>
              </a:solidFill>
            </a:endParaRPr>
          </a:p>
        </p:txBody>
      </p:sp>
      <p:cxnSp>
        <p:nvCxnSpPr>
          <p:cNvPr id="7" name="Straight Connector 6">
            <a:extLst>
              <a:ext uri="{FF2B5EF4-FFF2-40B4-BE49-F238E27FC236}">
                <a16:creationId xmlns:a16="http://schemas.microsoft.com/office/drawing/2014/main" id="{920D2D84-AB5D-F7C5-ED68-3A90E3929543}"/>
              </a:ext>
            </a:extLst>
          </p:cNvPr>
          <p:cNvCxnSpPr>
            <a:cxnSpLocks/>
          </p:cNvCxnSpPr>
          <p:nvPr/>
        </p:nvCxnSpPr>
        <p:spPr>
          <a:xfrm>
            <a:off x="743591" y="3447324"/>
            <a:ext cx="96854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4895C1-FC2E-6C97-7D5C-6D376FA35DE3}"/>
              </a:ext>
            </a:extLst>
          </p:cNvPr>
          <p:cNvCxnSpPr>
            <a:cxnSpLocks/>
          </p:cNvCxnSpPr>
          <p:nvPr/>
        </p:nvCxnSpPr>
        <p:spPr>
          <a:xfrm>
            <a:off x="2475124" y="5711015"/>
            <a:ext cx="96854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Placeholder 10">
            <a:extLst>
              <a:ext uri="{FF2B5EF4-FFF2-40B4-BE49-F238E27FC236}">
                <a16:creationId xmlns:a16="http://schemas.microsoft.com/office/drawing/2014/main" id="{D0328DDB-D3F1-676C-02CC-544020CE54E2}"/>
              </a:ext>
            </a:extLst>
          </p:cNvPr>
          <p:cNvPicPr>
            <a:picLocks noChangeAspect="1"/>
          </p:cNvPicPr>
          <p:nvPr/>
        </p:nvPicPr>
        <p:blipFill rotWithShape="1">
          <a:blip r:embed="rId2">
            <a:extLst>
              <a:ext uri="{28A0092B-C50C-407E-A947-70E740481C1C}">
                <a14:useLocalDpi xmlns:a14="http://schemas.microsoft.com/office/drawing/2010/main" val="0"/>
              </a:ext>
            </a:extLst>
          </a:blip>
          <a:srcRect l="31272" r="184"/>
          <a:stretch/>
        </p:blipFill>
        <p:spPr>
          <a:xfrm>
            <a:off x="7182935" y="1186705"/>
            <a:ext cx="5009061" cy="5160231"/>
          </a:xfrm>
          <a:prstGeom prst="rect">
            <a:avLst/>
          </a:prstGeom>
        </p:spPr>
      </p:pic>
    </p:spTree>
    <p:extLst>
      <p:ext uri="{BB962C8B-B14F-4D97-AF65-F5344CB8AC3E}">
        <p14:creationId xmlns:p14="http://schemas.microsoft.com/office/powerpoint/2010/main" val="410843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E5B7B-4676-39B3-63E3-503E5C8B245C}"/>
              </a:ext>
            </a:extLst>
          </p:cNvPr>
          <p:cNvSpPr>
            <a:spLocks noGrp="1"/>
          </p:cNvSpPr>
          <p:nvPr>
            <p:ph type="body" sz="quarter" idx="11"/>
          </p:nvPr>
        </p:nvSpPr>
        <p:spPr>
          <a:xfrm>
            <a:off x="585263" y="400048"/>
            <a:ext cx="11291051" cy="59556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GAIN VISIBILITY</a:t>
            </a:r>
            <a:endParaRPr kumimoji="0" lang="en-GB" sz="6000" b="1" i="0" u="none" strike="noStrike" kern="1200" cap="none" spc="0" normalizeH="0" baseline="0" noProof="0" dirty="0">
              <a:ln>
                <a:noFill/>
              </a:ln>
              <a:solidFill>
                <a:srgbClr val="0F2538"/>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5590C0BD-9CFA-FE1D-E126-5E580D83DF3E}"/>
              </a:ext>
            </a:extLst>
          </p:cNvPr>
          <p:cNvPicPr>
            <a:picLocks noChangeAspect="1"/>
          </p:cNvPicPr>
          <p:nvPr/>
        </p:nvPicPr>
        <p:blipFill>
          <a:blip r:embed="rId3"/>
          <a:stretch>
            <a:fillRect/>
          </a:stretch>
        </p:blipFill>
        <p:spPr>
          <a:xfrm>
            <a:off x="6079521" y="1807751"/>
            <a:ext cx="6002720" cy="3444742"/>
          </a:xfrm>
          <a:prstGeom prst="rect">
            <a:avLst/>
          </a:prstGeom>
        </p:spPr>
      </p:pic>
      <p:grpSp>
        <p:nvGrpSpPr>
          <p:cNvPr id="11" name="Group 10">
            <a:extLst>
              <a:ext uri="{FF2B5EF4-FFF2-40B4-BE49-F238E27FC236}">
                <a16:creationId xmlns:a16="http://schemas.microsoft.com/office/drawing/2014/main" id="{D3192092-78DA-0E13-3463-FECF35D0151E}"/>
              </a:ext>
            </a:extLst>
          </p:cNvPr>
          <p:cNvGrpSpPr/>
          <p:nvPr/>
        </p:nvGrpSpPr>
        <p:grpSpPr>
          <a:xfrm>
            <a:off x="175418" y="1510432"/>
            <a:ext cx="5602773" cy="4022670"/>
            <a:chOff x="175418" y="1810881"/>
            <a:chExt cx="5602773" cy="4022670"/>
          </a:xfrm>
        </p:grpSpPr>
        <p:grpSp>
          <p:nvGrpSpPr>
            <p:cNvPr id="12" name="Group 11">
              <a:extLst>
                <a:ext uri="{FF2B5EF4-FFF2-40B4-BE49-F238E27FC236}">
                  <a16:creationId xmlns:a16="http://schemas.microsoft.com/office/drawing/2014/main" id="{FC69B275-B730-D9E4-9BE4-EE41A7BC62EF}"/>
                </a:ext>
              </a:extLst>
            </p:cNvPr>
            <p:cNvGrpSpPr/>
            <p:nvPr/>
          </p:nvGrpSpPr>
          <p:grpSpPr>
            <a:xfrm>
              <a:off x="175419" y="1810881"/>
              <a:ext cx="5602772" cy="1476320"/>
              <a:chOff x="2664619" y="2165498"/>
              <a:chExt cx="5602772" cy="1476320"/>
            </a:xfrm>
          </p:grpSpPr>
          <p:pic>
            <p:nvPicPr>
              <p:cNvPr id="18" name="Picture 17">
                <a:extLst>
                  <a:ext uri="{FF2B5EF4-FFF2-40B4-BE49-F238E27FC236}">
                    <a16:creationId xmlns:a16="http://schemas.microsoft.com/office/drawing/2014/main" id="{91A30988-8D14-8F1C-A734-6F6558E790E5}"/>
                  </a:ext>
                </a:extLst>
              </p:cNvPr>
              <p:cNvPicPr>
                <a:picLocks noChangeAspect="1"/>
              </p:cNvPicPr>
              <p:nvPr/>
            </p:nvPicPr>
            <p:blipFill rotWithShape="1">
              <a:blip r:embed="rId4"/>
              <a:srcRect l="569" r="80000" b="10669"/>
              <a:stretch/>
            </p:blipFill>
            <p:spPr>
              <a:xfrm>
                <a:off x="2664619" y="2165498"/>
                <a:ext cx="4254310" cy="1476320"/>
              </a:xfrm>
              <a:prstGeom prst="rect">
                <a:avLst/>
              </a:prstGeom>
            </p:spPr>
          </p:pic>
          <p:pic>
            <p:nvPicPr>
              <p:cNvPr id="19" name="Picture 18">
                <a:extLst>
                  <a:ext uri="{FF2B5EF4-FFF2-40B4-BE49-F238E27FC236}">
                    <a16:creationId xmlns:a16="http://schemas.microsoft.com/office/drawing/2014/main" id="{4A92C71B-F053-9BBC-9B4F-6E840FE0D681}"/>
                  </a:ext>
                </a:extLst>
              </p:cNvPr>
              <p:cNvPicPr>
                <a:picLocks noChangeAspect="1"/>
              </p:cNvPicPr>
              <p:nvPr/>
            </p:nvPicPr>
            <p:blipFill rotWithShape="1">
              <a:blip r:embed="rId4"/>
              <a:srcRect l="86458" r="10352" b="10669"/>
              <a:stretch/>
            </p:blipFill>
            <p:spPr>
              <a:xfrm>
                <a:off x="6918929" y="2165498"/>
                <a:ext cx="698465" cy="1476320"/>
              </a:xfrm>
              <a:prstGeom prst="rect">
                <a:avLst/>
              </a:prstGeom>
            </p:spPr>
          </p:pic>
          <p:pic>
            <p:nvPicPr>
              <p:cNvPr id="20" name="Picture 19">
                <a:extLst>
                  <a:ext uri="{FF2B5EF4-FFF2-40B4-BE49-F238E27FC236}">
                    <a16:creationId xmlns:a16="http://schemas.microsoft.com/office/drawing/2014/main" id="{4ACE3E53-80E5-5938-7EFA-4D1B25FB3A83}"/>
                  </a:ext>
                </a:extLst>
              </p:cNvPr>
              <p:cNvPicPr>
                <a:picLocks noChangeAspect="1"/>
              </p:cNvPicPr>
              <p:nvPr/>
            </p:nvPicPr>
            <p:blipFill rotWithShape="1">
              <a:blip r:embed="rId4"/>
              <a:srcRect l="97051" r="-20" b="10669"/>
              <a:stretch/>
            </p:blipFill>
            <p:spPr>
              <a:xfrm>
                <a:off x="7617394" y="2165498"/>
                <a:ext cx="649997" cy="1476320"/>
              </a:xfrm>
              <a:prstGeom prst="rect">
                <a:avLst/>
              </a:prstGeom>
            </p:spPr>
          </p:pic>
        </p:grpSp>
        <p:grpSp>
          <p:nvGrpSpPr>
            <p:cNvPr id="13" name="Group 12">
              <a:extLst>
                <a:ext uri="{FF2B5EF4-FFF2-40B4-BE49-F238E27FC236}">
                  <a16:creationId xmlns:a16="http://schemas.microsoft.com/office/drawing/2014/main" id="{635BE6EE-9658-5BF4-381E-50E4F5744A9B}"/>
                </a:ext>
              </a:extLst>
            </p:cNvPr>
            <p:cNvGrpSpPr/>
            <p:nvPr/>
          </p:nvGrpSpPr>
          <p:grpSpPr>
            <a:xfrm>
              <a:off x="175418" y="3287201"/>
              <a:ext cx="5602773" cy="2546350"/>
              <a:chOff x="2664618" y="3641818"/>
              <a:chExt cx="6423821" cy="2546350"/>
            </a:xfrm>
          </p:grpSpPr>
          <p:sp>
            <p:nvSpPr>
              <p:cNvPr id="16" name="Rectangle 15">
                <a:extLst>
                  <a:ext uri="{FF2B5EF4-FFF2-40B4-BE49-F238E27FC236}">
                    <a16:creationId xmlns:a16="http://schemas.microsoft.com/office/drawing/2014/main" id="{DC338138-7B15-EB32-5815-98B76BA3BD73}"/>
                  </a:ext>
                </a:extLst>
              </p:cNvPr>
              <p:cNvSpPr/>
              <p:nvPr/>
            </p:nvSpPr>
            <p:spPr>
              <a:xfrm>
                <a:off x="2664618" y="3641818"/>
                <a:ext cx="6423821" cy="254635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F80F5CDD-660D-E53D-370A-D52B59E797C6}"/>
                  </a:ext>
                </a:extLst>
              </p:cNvPr>
              <p:cNvSpPr/>
              <p:nvPr/>
            </p:nvSpPr>
            <p:spPr>
              <a:xfrm>
                <a:off x="2698749" y="3671653"/>
                <a:ext cx="6373810" cy="2386247"/>
              </a:xfrm>
              <a:prstGeom prst="roundRect">
                <a:avLst>
                  <a:gd name="adj" fmla="val 2978"/>
                </a:avLst>
              </a:prstGeom>
              <a:solidFill>
                <a:schemeClr val="bg1"/>
              </a:solidFill>
              <a:ln>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0" lang="en-US" altLang="en-US" sz="3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grpSp>
        <p:sp>
          <p:nvSpPr>
            <p:cNvPr id="14" name="Rectangle 13">
              <a:extLst>
                <a:ext uri="{FF2B5EF4-FFF2-40B4-BE49-F238E27FC236}">
                  <a16:creationId xmlns:a16="http://schemas.microsoft.com/office/drawing/2014/main" id="{A34CB21A-F0B4-E4BA-1ED5-14B105206DC8}"/>
                </a:ext>
              </a:extLst>
            </p:cNvPr>
            <p:cNvSpPr/>
            <p:nvPr/>
          </p:nvSpPr>
          <p:spPr>
            <a:xfrm>
              <a:off x="4363263" y="1981200"/>
              <a:ext cx="964388" cy="14763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44F00C5-B35D-22EC-261B-F8264653E232}"/>
                </a:ext>
              </a:extLst>
            </p:cNvPr>
            <p:cNvPicPr>
              <a:picLocks noChangeAspect="1"/>
            </p:cNvPicPr>
            <p:nvPr/>
          </p:nvPicPr>
          <p:blipFill>
            <a:blip r:embed="rId5"/>
            <a:stretch>
              <a:fillRect/>
            </a:stretch>
          </p:blipFill>
          <p:spPr>
            <a:xfrm>
              <a:off x="331565" y="3361194"/>
              <a:ext cx="3382348" cy="2297930"/>
            </a:xfrm>
            <a:prstGeom prst="rect">
              <a:avLst/>
            </a:prstGeom>
          </p:spPr>
        </p:pic>
      </p:grpSp>
    </p:spTree>
    <p:extLst>
      <p:ext uri="{BB962C8B-B14F-4D97-AF65-F5344CB8AC3E}">
        <p14:creationId xmlns:p14="http://schemas.microsoft.com/office/powerpoint/2010/main" val="269570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E5B7B-4676-39B3-63E3-503E5C8B245C}"/>
              </a:ext>
            </a:extLst>
          </p:cNvPr>
          <p:cNvSpPr>
            <a:spLocks noGrp="1"/>
          </p:cNvSpPr>
          <p:nvPr>
            <p:ph type="body" sz="quarter" idx="11"/>
          </p:nvPr>
        </p:nvSpPr>
        <p:spPr>
          <a:xfrm>
            <a:off x="585263" y="400048"/>
            <a:ext cx="11291051" cy="59556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F2538"/>
                </a:solidFill>
                <a:effectLst/>
                <a:uLnTx/>
                <a:uFillTx/>
                <a:latin typeface="Arial" panose="020B0604020202020204" pitchFamily="34" charset="0"/>
                <a:ea typeface="+mn-ea"/>
                <a:cs typeface="Arial" panose="020B0604020202020204" pitchFamily="34" charset="0"/>
              </a:rPr>
              <a:t>ONE OF THESE IS BAD</a:t>
            </a:r>
          </a:p>
        </p:txBody>
      </p:sp>
      <p:pic>
        <p:nvPicPr>
          <p:cNvPr id="3" name="Picture 2">
            <a:extLst>
              <a:ext uri="{FF2B5EF4-FFF2-40B4-BE49-F238E27FC236}">
                <a16:creationId xmlns:a16="http://schemas.microsoft.com/office/drawing/2014/main" id="{0BA19CE1-35E1-A442-2D71-CE9BF545FE8C}"/>
              </a:ext>
            </a:extLst>
          </p:cNvPr>
          <p:cNvPicPr>
            <a:picLocks noChangeAspect="1"/>
          </p:cNvPicPr>
          <p:nvPr/>
        </p:nvPicPr>
        <p:blipFill rotWithShape="1">
          <a:blip r:embed="rId3"/>
          <a:srcRect l="56667" t="6868" r="2317" b="5829"/>
          <a:stretch/>
        </p:blipFill>
        <p:spPr>
          <a:xfrm>
            <a:off x="672562" y="1397400"/>
            <a:ext cx="5423438" cy="4165200"/>
          </a:xfrm>
          <a:prstGeom prst="rect">
            <a:avLst/>
          </a:prstGeom>
        </p:spPr>
      </p:pic>
      <p:pic>
        <p:nvPicPr>
          <p:cNvPr id="4" name="Graphic 3">
            <a:extLst>
              <a:ext uri="{FF2B5EF4-FFF2-40B4-BE49-F238E27FC236}">
                <a16:creationId xmlns:a16="http://schemas.microsoft.com/office/drawing/2014/main" id="{3387437F-2D21-406E-E04E-C79A73CEC9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9" y="4312230"/>
            <a:ext cx="700709" cy="700709"/>
          </a:xfrm>
          <a:prstGeom prst="rect">
            <a:avLst/>
          </a:prstGeom>
        </p:spPr>
      </p:pic>
      <p:pic>
        <p:nvPicPr>
          <p:cNvPr id="5" name="Picture 4">
            <a:extLst>
              <a:ext uri="{FF2B5EF4-FFF2-40B4-BE49-F238E27FC236}">
                <a16:creationId xmlns:a16="http://schemas.microsoft.com/office/drawing/2014/main" id="{9EA38E4A-5388-969F-72AE-C7124FF45E8E}"/>
              </a:ext>
            </a:extLst>
          </p:cNvPr>
          <p:cNvPicPr>
            <a:picLocks noChangeAspect="1"/>
          </p:cNvPicPr>
          <p:nvPr/>
        </p:nvPicPr>
        <p:blipFill rotWithShape="1">
          <a:blip r:embed="rId3"/>
          <a:srcRect l="1617" t="3879" r="57368" b="1499"/>
          <a:stretch/>
        </p:blipFill>
        <p:spPr>
          <a:xfrm>
            <a:off x="6581775" y="1400175"/>
            <a:ext cx="5000625" cy="4162425"/>
          </a:xfrm>
          <a:prstGeom prst="rect">
            <a:avLst/>
          </a:prstGeom>
        </p:spPr>
      </p:pic>
    </p:spTree>
    <p:extLst>
      <p:ext uri="{BB962C8B-B14F-4D97-AF65-F5344CB8AC3E}">
        <p14:creationId xmlns:p14="http://schemas.microsoft.com/office/powerpoint/2010/main" val="266336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fense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8CEC4C0-394A-426E-A84B-7B0310E391EE}" vid="{5F7BAED3-E822-4E00-9BD7-B2F0A2906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a055d0-5824-4015-9b29-3269f0e6f716">
      <UserInfo>
        <DisplayName>Tonia Dudley</DisplayName>
        <AccountId>1244</AccountId>
        <AccountType/>
      </UserInfo>
    </SharedWithUsers>
    <lcf76f155ced4ddcb4097134ff3c332f xmlns="5f8d455a-823d-4dbb-85b6-8e18bc9ab860">
      <Terms xmlns="http://schemas.microsoft.com/office/infopath/2007/PartnerControls"/>
    </lcf76f155ced4ddcb4097134ff3c332f>
    <TaxCatchAll xmlns="e4a055d0-5824-4015-9b29-3269f0e6f7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27041C193A35448B2C51DC6CCA5FC4" ma:contentTypeVersion="13" ma:contentTypeDescription="Een nieuw document maken." ma:contentTypeScope="" ma:versionID="ff221b923802a3d2e2cfa9cb59486e29">
  <xsd:schema xmlns:xsd="http://www.w3.org/2001/XMLSchema" xmlns:xs="http://www.w3.org/2001/XMLSchema" xmlns:p="http://schemas.microsoft.com/office/2006/metadata/properties" xmlns:ns2="5f8d455a-823d-4dbb-85b6-8e18bc9ab860" xmlns:ns3="e4a055d0-5824-4015-9b29-3269f0e6f716" targetNamespace="http://schemas.microsoft.com/office/2006/metadata/properties" ma:root="true" ma:fieldsID="c674880f792b04e6ea5a8b6dd02dadd8" ns2:_="" ns3:_="">
    <xsd:import namespace="5f8d455a-823d-4dbb-85b6-8e18bc9ab860"/>
    <xsd:import namespace="e4a055d0-5824-4015-9b29-3269f0e6f7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d455a-823d-4dbb-85b6-8e18bc9ab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d245528-7f97-44d1-b7e3-0d1c95019d3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a055d0-5824-4015-9b29-3269f0e6f71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82d60b-49d9-4cc9-b595-bbc2eb97fb42}" ma:internalName="TaxCatchAll" ma:showField="CatchAllData" ma:web="e4a055d0-5824-4015-9b29-3269f0e6f71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72866-24ED-4C6C-947B-5B79D316A8D3}">
  <ds:schemaRefs>
    <ds:schemaRef ds:uri="http://schemas.microsoft.com/sharepoint/v3/contenttype/forms"/>
  </ds:schemaRefs>
</ds:datastoreItem>
</file>

<file path=customXml/itemProps2.xml><?xml version="1.0" encoding="utf-8"?>
<ds:datastoreItem xmlns:ds="http://schemas.openxmlformats.org/officeDocument/2006/customXml" ds:itemID="{3A0CCE69-6876-4624-A91B-3293B383DD8C}">
  <ds:schemaRefs>
    <ds:schemaRef ds:uri="http://purl.org/dc/elements/1.1/"/>
    <ds:schemaRef ds:uri="http://schemas.microsoft.com/office/2006/metadata/properties"/>
    <ds:schemaRef ds:uri="http://purl.org/dc/terms/"/>
    <ds:schemaRef ds:uri="http://www.w3.org/XML/1998/namespace"/>
    <ds:schemaRef ds:uri="14aab208-4f1e-4028-8dfc-8186dabea0bf"/>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13e4ba8d-a044-4430-bb75-493c60ae0573"/>
  </ds:schemaRefs>
</ds:datastoreItem>
</file>

<file path=customXml/itemProps3.xml><?xml version="1.0" encoding="utf-8"?>
<ds:datastoreItem xmlns:ds="http://schemas.openxmlformats.org/officeDocument/2006/customXml" ds:itemID="{1FF1AEED-D6C6-41C6-A1DC-CB323F1D3EB0}"/>
</file>

<file path=docProps/app.xml><?xml version="1.0" encoding="utf-8"?>
<Properties xmlns="http://schemas.openxmlformats.org/officeDocument/2006/extended-properties" xmlns:vt="http://schemas.openxmlformats.org/officeDocument/2006/docPropsVTypes">
  <Template>Cofense 2023 Template</Template>
  <TotalTime>0</TotalTime>
  <Words>1847</Words>
  <Application>Microsoft Office PowerPoint</Application>
  <PresentationFormat>Breedbeeld</PresentationFormat>
  <Paragraphs>156</Paragraphs>
  <Slides>23</Slides>
  <Notes>21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Arial</vt:lpstr>
      <vt:lpstr>Arial,Sans-Serif</vt:lpstr>
      <vt:lpstr>Baskerville</vt:lpstr>
      <vt:lpstr>Calibri</vt:lpstr>
      <vt:lpstr>Courier New</vt:lpstr>
      <vt:lpstr>System Font Regular</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Salesse</dc:creator>
  <cp:lastModifiedBy>Renée Meijer [Access42]</cp:lastModifiedBy>
  <cp:revision>78</cp:revision>
  <dcterms:created xsi:type="dcterms:W3CDTF">2023-04-11T09:58:39Z</dcterms:created>
  <dcterms:modified xsi:type="dcterms:W3CDTF">2023-06-13T10:58:21Z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0x0101040017B1A5E0BDFFB941956199C64CE0D837</vt:lpwstr>
  </property>
  <property fmtid="{D5CDD505-2E9C-101B-9397-08002B2CF9AE}" pid="3" name="Order">
    <vt:lpwstr>12303600.0000000</vt:lpwstr>
  </property>
  <property fmtid="{D5CDD505-2E9C-101B-9397-08002B2CF9AE}" pid="4" name="PromotedState">
    <vt:lpwstr>0</vt:lpwstr>
  </property>
  <property fmtid="{D5CDD505-2E9C-101B-9397-08002B2CF9AE}" pid="5" name="xd_ProgID">
    <vt:lpwstr/>
  </property>
  <property fmtid="{D5CDD505-2E9C-101B-9397-08002B2CF9AE}" pid="6" name="MediaServiceImageTags">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ies>
</file>