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2" r:id="rId2"/>
    <p:sldMasterId id="2147483757" r:id="rId3"/>
    <p:sldMasterId id="2147483805" r:id="rId4"/>
  </p:sldMasterIdLst>
  <p:notesMasterIdLst>
    <p:notesMasterId r:id="rId16"/>
  </p:notesMasterIdLst>
  <p:sldIdLst>
    <p:sldId id="298" r:id="rId5"/>
    <p:sldId id="257" r:id="rId6"/>
    <p:sldId id="317" r:id="rId7"/>
    <p:sldId id="319" r:id="rId8"/>
    <p:sldId id="315" r:id="rId9"/>
    <p:sldId id="314" r:id="rId10"/>
    <p:sldId id="316" r:id="rId11"/>
    <p:sldId id="321" r:id="rId12"/>
    <p:sldId id="322" r:id="rId13"/>
    <p:sldId id="302" r:id="rId14"/>
    <p:sldId id="308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DM Sans Medium" pitchFamily="2" charset="0"/>
      <p:regular r:id="rId21"/>
      <p:bold r:id="rId22"/>
      <p:italic r:id="rId23"/>
      <p:boldItalic r:id="rId24"/>
    </p:embeddedFont>
    <p:embeddedFont>
      <p:font typeface="Garamond" panose="02020404030301010803" pitchFamily="18" charset="0"/>
      <p:regular r:id="rId25"/>
      <p:bold r:id="rId26"/>
      <p:italic r:id="rId27"/>
      <p:boldItalic r:id="rId28"/>
    </p:embeddedFont>
    <p:embeddedFont>
      <p:font typeface="Georgia" panose="02040502050405020303" pitchFamily="18" charset="0"/>
      <p:regular r:id="rId29"/>
      <p:bold r:id="rId30"/>
      <p:italic r:id="rId31"/>
      <p:boldItalic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Montserrat ExtraBold" panose="00000900000000000000" pitchFamily="2" charset="0"/>
      <p:bold r:id="rId37"/>
      <p:italic r:id="rId38"/>
      <p:boldItalic r:id="rId39"/>
    </p:embeddedFont>
    <p:embeddedFont>
      <p:font typeface="Montserrat Medium" panose="00000600000000000000" pitchFamily="2" charset="0"/>
      <p:regular r:id="rId40"/>
      <p:bold r:id="rId41"/>
      <p:italic r:id="rId42"/>
      <p:boldItalic r:id="rId43"/>
    </p:embeddedFont>
    <p:embeddedFont>
      <p:font typeface="Montserrat SemiBold" panose="00000700000000000000" pitchFamily="2" charset="0"/>
      <p:regular r:id="rId44"/>
      <p:bold r:id="rId45"/>
      <p:italic r:id="rId46"/>
      <p:boldItalic r:id="rId47"/>
    </p:embeddedFont>
    <p:embeddedFont>
      <p:font typeface="Proxima Nova" panose="020B0604020202020204" charset="0"/>
      <p:regular r:id="rId48"/>
      <p:bold r:id="rId49"/>
      <p:italic r:id="rId50"/>
      <p:boldItalic r:id="rId51"/>
    </p:embeddedFont>
    <p:embeddedFont>
      <p:font typeface="Space Mono" panose="020B0604020202020204" charset="0"/>
      <p:regular r:id="rId52"/>
      <p:bold r:id="rId53"/>
      <p:italic r:id="rId54"/>
      <p:boldItalic r:id="rId55"/>
    </p:embeddedFont>
    <p:embeddedFont>
      <p:font typeface="Titillium Web" panose="00000500000000000000" pitchFamily="2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73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044">
          <p15:clr>
            <a:srgbClr val="A4A3A4"/>
          </p15:clr>
        </p15:guide>
        <p15:guide id="4" orient="horz" pos="2988">
          <p15:clr>
            <a:srgbClr val="9AA0A6"/>
          </p15:clr>
        </p15:guide>
        <p15:guide id="5" orient="horz" pos="1461">
          <p15:clr>
            <a:srgbClr val="9AA0A6"/>
          </p15:clr>
        </p15:guide>
        <p15:guide id="6" orient="horz" pos="2592">
          <p15:clr>
            <a:srgbClr val="9AA0A6"/>
          </p15:clr>
        </p15:guide>
        <p15:guide id="7" pos="461">
          <p15:clr>
            <a:srgbClr val="9AA0A6"/>
          </p15:clr>
        </p15:guide>
        <p15:guide id="8" orient="horz" pos="845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2" roundtripDataSignature="AMtx7mi9NXb/bJuqw11hU8cb2Bkkw/1WQ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ryam Meir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2"/>
    <p:restoredTop sz="74037"/>
  </p:normalViewPr>
  <p:slideViewPr>
    <p:cSldViewPr snapToGrid="0">
      <p:cViewPr varScale="1">
        <p:scale>
          <a:sx n="34" d="100"/>
          <a:sy n="34" d="100"/>
        </p:scale>
        <p:origin x="1230" y="42"/>
      </p:cViewPr>
      <p:guideLst>
        <p:guide orient="horz" pos="573"/>
        <p:guide pos="2880"/>
        <p:guide orient="horz" pos="1044"/>
        <p:guide orient="horz" pos="2988"/>
        <p:guide orient="horz" pos="1461"/>
        <p:guide orient="horz" pos="2592"/>
        <p:guide pos="461"/>
        <p:guide orient="horz" pos="8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font" Target="fonts/font26.fntdata"/><Relationship Id="rId47" Type="http://schemas.openxmlformats.org/officeDocument/2006/relationships/font" Target="fonts/font31.fntdata"/><Relationship Id="rId50" Type="http://schemas.openxmlformats.org/officeDocument/2006/relationships/font" Target="fonts/font34.fntdata"/><Relationship Id="rId55" Type="http://schemas.openxmlformats.org/officeDocument/2006/relationships/font" Target="fonts/font39.fntdata"/><Relationship Id="rId97" Type="http://schemas.openxmlformats.org/officeDocument/2006/relationships/tableStyles" Target="tableStyles.xml"/><Relationship Id="rId7" Type="http://schemas.openxmlformats.org/officeDocument/2006/relationships/slide" Target="slides/slide3.xml"/><Relationship Id="rId92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9" Type="http://schemas.openxmlformats.org/officeDocument/2006/relationships/font" Target="fonts/font13.fntdata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45" Type="http://schemas.openxmlformats.org/officeDocument/2006/relationships/font" Target="fonts/font29.fntdata"/><Relationship Id="rId53" Type="http://schemas.openxmlformats.org/officeDocument/2006/relationships/font" Target="fonts/font37.fntdata"/><Relationship Id="rId58" Type="http://schemas.openxmlformats.org/officeDocument/2006/relationships/font" Target="fonts/font42.fntdata"/><Relationship Id="rId5" Type="http://schemas.openxmlformats.org/officeDocument/2006/relationships/slide" Target="slides/slide1.xml"/><Relationship Id="rId95" Type="http://schemas.openxmlformats.org/officeDocument/2006/relationships/viewProps" Target="viewProps.xml"/><Relationship Id="rId19" Type="http://schemas.openxmlformats.org/officeDocument/2006/relationships/font" Target="fonts/font3.fntdata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font" Target="fonts/font27.fntdata"/><Relationship Id="rId48" Type="http://schemas.openxmlformats.org/officeDocument/2006/relationships/font" Target="fonts/font32.fntdata"/><Relationship Id="rId56" Type="http://schemas.openxmlformats.org/officeDocument/2006/relationships/font" Target="fonts/font40.fntdata"/><Relationship Id="rId100" Type="http://schemas.openxmlformats.org/officeDocument/2006/relationships/customXml" Target="../customXml/item3.xml"/><Relationship Id="rId8" Type="http://schemas.openxmlformats.org/officeDocument/2006/relationships/slide" Target="slides/slide4.xml"/><Relationship Id="rId51" Type="http://schemas.openxmlformats.org/officeDocument/2006/relationships/font" Target="fonts/font35.fntdata"/><Relationship Id="rId93" Type="http://schemas.openxmlformats.org/officeDocument/2006/relationships/commentAuthors" Target="commentAuthors.xml"/><Relationship Id="rId98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46" Type="http://schemas.openxmlformats.org/officeDocument/2006/relationships/font" Target="fonts/font30.fntdata"/><Relationship Id="rId59" Type="http://schemas.openxmlformats.org/officeDocument/2006/relationships/font" Target="fonts/font43.fntdata"/><Relationship Id="rId20" Type="http://schemas.openxmlformats.org/officeDocument/2006/relationships/font" Target="fonts/font4.fntdata"/><Relationship Id="rId41" Type="http://schemas.openxmlformats.org/officeDocument/2006/relationships/font" Target="fonts/font25.fntdata"/><Relationship Id="rId54" Type="http://schemas.openxmlformats.org/officeDocument/2006/relationships/font" Target="fonts/font38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49" Type="http://schemas.openxmlformats.org/officeDocument/2006/relationships/font" Target="fonts/font33.fntdata"/><Relationship Id="rId57" Type="http://schemas.openxmlformats.org/officeDocument/2006/relationships/font" Target="fonts/font41.fntdata"/><Relationship Id="rId10" Type="http://schemas.openxmlformats.org/officeDocument/2006/relationships/slide" Target="slides/slide6.xml"/><Relationship Id="rId31" Type="http://schemas.openxmlformats.org/officeDocument/2006/relationships/font" Target="fonts/font15.fntdata"/><Relationship Id="rId44" Type="http://schemas.openxmlformats.org/officeDocument/2006/relationships/font" Target="fonts/font28.fntdata"/><Relationship Id="rId52" Type="http://schemas.openxmlformats.org/officeDocument/2006/relationships/font" Target="fonts/font36.fntdata"/><Relationship Id="rId94" Type="http://schemas.openxmlformats.org/officeDocument/2006/relationships/presProps" Target="presProps.xml"/><Relationship Id="rId99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39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g12090ca43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5" name="Google Shape;1815;g12090ca43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l-NL" dirty="0" err="1">
                <a:solidFill>
                  <a:schemeClr val="dk1"/>
                </a:solidFill>
              </a:rPr>
              <a:t>Third</a:t>
            </a:r>
            <a:r>
              <a:rPr lang="nl-NL" dirty="0">
                <a:solidFill>
                  <a:schemeClr val="dk1"/>
                </a:solidFill>
              </a:rPr>
              <a:t> part risk management – </a:t>
            </a:r>
            <a:r>
              <a:rPr lang="nl-NL" dirty="0" err="1">
                <a:solidFill>
                  <a:schemeClr val="dk1"/>
                </a:solidFill>
              </a:rPr>
              <a:t>critical</a:t>
            </a:r>
            <a:r>
              <a:rPr lang="nl-NL" dirty="0">
                <a:solidFill>
                  <a:schemeClr val="dk1"/>
                </a:solidFill>
              </a:rPr>
              <a:t> </a:t>
            </a:r>
            <a:r>
              <a:rPr lang="nl-NL" dirty="0" err="1">
                <a:solidFill>
                  <a:schemeClr val="dk1"/>
                </a:solidFill>
              </a:rPr>
              <a:t>suppliers</a:t>
            </a:r>
            <a:br>
              <a:rPr lang="nl-NL" dirty="0">
                <a:solidFill>
                  <a:schemeClr val="dk1"/>
                </a:solidFill>
              </a:rPr>
            </a:br>
            <a:endParaRPr lang="nl-NL"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l-NL" dirty="0">
                <a:solidFill>
                  <a:schemeClr val="dk1"/>
                </a:solidFill>
              </a:rPr>
              <a:t>Eerst uitleg </a:t>
            </a:r>
            <a:r>
              <a:rPr lang="nl-NL" dirty="0" err="1">
                <a:solidFill>
                  <a:schemeClr val="dk1"/>
                </a:solidFill>
              </a:rPr>
              <a:t>Third</a:t>
            </a:r>
            <a:r>
              <a:rPr lang="nl-NL" dirty="0">
                <a:solidFill>
                  <a:schemeClr val="dk1"/>
                </a:solidFill>
              </a:rPr>
              <a:t> Party Risk Management, wat valt hieronder?</a:t>
            </a: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l-NL" dirty="0">
                <a:solidFill>
                  <a:schemeClr val="dk1"/>
                </a:solidFill>
              </a:rPr>
              <a:t>Opvragen ISO27001 | Interviews | Contracten | Vragenlijsten | Monitoring bij </a:t>
            </a:r>
            <a:r>
              <a:rPr lang="nl-NL" dirty="0" err="1">
                <a:solidFill>
                  <a:schemeClr val="dk1"/>
                </a:solidFill>
              </a:rPr>
              <a:t>onboarding</a:t>
            </a:r>
            <a:r>
              <a:rPr lang="nl-NL" dirty="0">
                <a:solidFill>
                  <a:schemeClr val="dk1"/>
                </a:solidFill>
              </a:rPr>
              <a:t>, periodiek of real-time</a:t>
            </a:r>
            <a:br>
              <a:rPr lang="nl-NL" dirty="0">
                <a:solidFill>
                  <a:schemeClr val="dk1"/>
                </a:solidFill>
              </a:rPr>
            </a:br>
            <a:endParaRPr lang="nl-NL"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l-NL" dirty="0">
                <a:solidFill>
                  <a:schemeClr val="dk1"/>
                </a:solidFill>
              </a:rPr>
              <a:t>Wat is een </a:t>
            </a:r>
            <a:r>
              <a:rPr lang="nl-NL" dirty="0" err="1">
                <a:solidFill>
                  <a:schemeClr val="dk1"/>
                </a:solidFill>
              </a:rPr>
              <a:t>critical</a:t>
            </a:r>
            <a:r>
              <a:rPr lang="nl-NL" dirty="0">
                <a:solidFill>
                  <a:schemeClr val="dk1"/>
                </a:solidFill>
              </a:rPr>
              <a:t> </a:t>
            </a:r>
            <a:r>
              <a:rPr lang="nl-NL" dirty="0" err="1">
                <a:solidFill>
                  <a:schemeClr val="dk1"/>
                </a:solidFill>
              </a:rPr>
              <a:t>supplier</a:t>
            </a:r>
            <a:r>
              <a:rPr lang="nl-NL" dirty="0">
                <a:solidFill>
                  <a:schemeClr val="dk1"/>
                </a:solidFill>
              </a:rPr>
              <a:t>? Dit kan een softwarefabrikant zijn, een </a:t>
            </a:r>
            <a:r>
              <a:rPr lang="nl-NL" dirty="0" err="1">
                <a:solidFill>
                  <a:schemeClr val="dk1"/>
                </a:solidFill>
              </a:rPr>
              <a:t>call-center</a:t>
            </a:r>
            <a:r>
              <a:rPr lang="nl-NL" dirty="0">
                <a:solidFill>
                  <a:schemeClr val="dk1"/>
                </a:solidFill>
              </a:rPr>
              <a:t>, een leverancier van grondstoffen, software of diensten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3306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Automation </a:t>
            </a:r>
            <a:br>
              <a:rPr lang="nl-NL" dirty="0"/>
            </a:br>
            <a:endParaRPr lang="nl-NL" dirty="0"/>
          </a:p>
          <a:p>
            <a:r>
              <a:rPr lang="nl-NL" dirty="0"/>
              <a:t>Politieke partij waar wij Malware vaststelde. Voorbeeld over hoe krachtig oplossing is. IT Manager was zeer dankbaar voor melden</a:t>
            </a:r>
            <a:br>
              <a:rPr lang="nl-NL" dirty="0"/>
            </a:br>
            <a:endParaRPr lang="nl-NL" dirty="0"/>
          </a:p>
          <a:p>
            <a:r>
              <a:rPr lang="nl-NL" dirty="0" err="1"/>
              <a:t>MySQL</a:t>
            </a:r>
            <a:r>
              <a:rPr lang="nl-NL" dirty="0"/>
              <a:t> Database grote jachtbouwer in Nederland</a:t>
            </a:r>
            <a:br>
              <a:rPr lang="nl-NL" dirty="0"/>
            </a:br>
            <a:endParaRPr lang="nl-NL" dirty="0"/>
          </a:p>
          <a:p>
            <a:r>
              <a:rPr lang="nl-NL" dirty="0" err="1"/>
              <a:t>Webmail</a:t>
            </a:r>
            <a:r>
              <a:rPr lang="nl-NL" dirty="0"/>
              <a:t> niet </a:t>
            </a:r>
            <a:r>
              <a:rPr lang="nl-NL" dirty="0" err="1"/>
              <a:t>secured</a:t>
            </a:r>
            <a:r>
              <a:rPr lang="nl-NL" dirty="0"/>
              <a:t> bij grote gemeente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0176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8101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g12090ca43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5" name="Google Shape;1815;g12090ca43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l-NL" dirty="0" err="1">
                <a:solidFill>
                  <a:schemeClr val="dk1"/>
                </a:solidFill>
              </a:rPr>
              <a:t>Third</a:t>
            </a:r>
            <a:r>
              <a:rPr lang="nl-NL" dirty="0">
                <a:solidFill>
                  <a:schemeClr val="dk1"/>
                </a:solidFill>
              </a:rPr>
              <a:t> part risk management – Critical </a:t>
            </a:r>
            <a:r>
              <a:rPr lang="nl-NL" dirty="0" err="1">
                <a:solidFill>
                  <a:schemeClr val="dk1"/>
                </a:solidFill>
              </a:rPr>
              <a:t>suppliers</a:t>
            </a:r>
            <a:r>
              <a:rPr lang="nl-NL" dirty="0">
                <a:solidFill>
                  <a:schemeClr val="dk1"/>
                </a:solidFill>
              </a:rPr>
              <a:t> – </a:t>
            </a:r>
            <a:r>
              <a:rPr lang="nl-NL" dirty="0" err="1">
                <a:solidFill>
                  <a:schemeClr val="dk1"/>
                </a:solidFill>
              </a:rPr>
              <a:t>self</a:t>
            </a:r>
            <a:r>
              <a:rPr lang="nl-NL" dirty="0">
                <a:solidFill>
                  <a:schemeClr val="dk1"/>
                </a:solidFill>
              </a:rPr>
              <a:t> monitoring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endParaRPr lang="nl-NL"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l-NL" dirty="0">
                <a:solidFill>
                  <a:schemeClr val="dk1"/>
                </a:solidFill>
              </a:rPr>
              <a:t>Monitoren internet en </a:t>
            </a:r>
            <a:r>
              <a:rPr lang="nl-NL" dirty="0" err="1">
                <a:solidFill>
                  <a:schemeClr val="dk1"/>
                </a:solidFill>
              </a:rPr>
              <a:t>Darkweb</a:t>
            </a:r>
            <a:r>
              <a:rPr lang="nl-NL" dirty="0">
                <a:solidFill>
                  <a:schemeClr val="dk1"/>
                </a:solidFill>
              </a:rPr>
              <a:t> | AI &amp; </a:t>
            </a:r>
            <a:r>
              <a:rPr lang="nl-NL" dirty="0" err="1">
                <a:solidFill>
                  <a:schemeClr val="dk1"/>
                </a:solidFill>
              </a:rPr>
              <a:t>Machinelearning</a:t>
            </a:r>
            <a:br>
              <a:rPr lang="nl-NL" dirty="0">
                <a:solidFill>
                  <a:schemeClr val="dk1"/>
                </a:solidFill>
              </a:rPr>
            </a:br>
            <a:endParaRPr lang="nl-NL"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l-NL" dirty="0">
                <a:solidFill>
                  <a:schemeClr val="dk1"/>
                </a:solidFill>
              </a:rPr>
              <a:t>50.000 gebruikers wereldwijd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endParaRPr lang="nl-NL"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l-NL" dirty="0">
                <a:solidFill>
                  <a:schemeClr val="dk1"/>
                </a:solidFill>
              </a:rPr>
              <a:t>150 Securityrisico’s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endParaRPr lang="nl-NL"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l-NL" dirty="0">
                <a:solidFill>
                  <a:schemeClr val="dk1"/>
                </a:solidFill>
              </a:rPr>
              <a:t>10 Riscofactoren: Categorieën Network Security, DNS, </a:t>
            </a:r>
            <a:r>
              <a:rPr lang="nl-NL" dirty="0" err="1">
                <a:solidFill>
                  <a:schemeClr val="dk1"/>
                </a:solidFill>
              </a:rPr>
              <a:t>Patching</a:t>
            </a:r>
            <a:r>
              <a:rPr lang="nl-NL" dirty="0">
                <a:solidFill>
                  <a:schemeClr val="dk1"/>
                </a:solidFill>
              </a:rPr>
              <a:t>, </a:t>
            </a:r>
            <a:r>
              <a:rPr lang="nl-NL" dirty="0" err="1">
                <a:solidFill>
                  <a:schemeClr val="dk1"/>
                </a:solidFill>
              </a:rPr>
              <a:t>Endpoint</a:t>
            </a:r>
            <a:r>
              <a:rPr lang="nl-NL" dirty="0">
                <a:solidFill>
                  <a:schemeClr val="dk1"/>
                </a:solidFill>
              </a:rPr>
              <a:t> Security, IP adressen en domeinen</a:t>
            </a:r>
            <a:br>
              <a:rPr lang="nl-NL" dirty="0">
                <a:solidFill>
                  <a:schemeClr val="dk1"/>
                </a:solidFill>
              </a:rPr>
            </a:br>
            <a:endParaRPr lang="nl-NL"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l-NL" dirty="0">
                <a:solidFill>
                  <a:schemeClr val="dk1"/>
                </a:solidFill>
              </a:rPr>
              <a:t>Organisaties zoals Randstad, Shell, ING, ASML Eindhoven, </a:t>
            </a:r>
            <a:r>
              <a:rPr lang="nl-NL" dirty="0" err="1">
                <a:solidFill>
                  <a:schemeClr val="dk1"/>
                </a:solidFill>
              </a:rPr>
              <a:t>Zorgorganizaties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g12090ca43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5" name="Google Shape;1815;g12090ca43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l-NL" dirty="0" err="1">
                <a:solidFill>
                  <a:schemeClr val="dk1"/>
                </a:solidFill>
              </a:rPr>
              <a:t>Third</a:t>
            </a:r>
            <a:r>
              <a:rPr lang="nl-NL" dirty="0">
                <a:solidFill>
                  <a:schemeClr val="dk1"/>
                </a:solidFill>
              </a:rPr>
              <a:t> part risk management – Critical </a:t>
            </a:r>
            <a:r>
              <a:rPr lang="nl-NL" dirty="0" err="1">
                <a:solidFill>
                  <a:schemeClr val="dk1"/>
                </a:solidFill>
              </a:rPr>
              <a:t>supliers</a:t>
            </a:r>
            <a:r>
              <a:rPr lang="nl-NL" dirty="0">
                <a:solidFill>
                  <a:schemeClr val="dk1"/>
                </a:solidFill>
              </a:rPr>
              <a:t> – </a:t>
            </a:r>
            <a:r>
              <a:rPr lang="nl-NL" dirty="0" err="1">
                <a:solidFill>
                  <a:schemeClr val="dk1"/>
                </a:solidFill>
              </a:rPr>
              <a:t>self</a:t>
            </a:r>
            <a:r>
              <a:rPr lang="nl-NL" dirty="0">
                <a:solidFill>
                  <a:schemeClr val="dk1"/>
                </a:solidFill>
              </a:rPr>
              <a:t> monitoring</a:t>
            </a:r>
            <a:br>
              <a:rPr lang="nl-NL" dirty="0">
                <a:solidFill>
                  <a:schemeClr val="dk1"/>
                </a:solidFill>
              </a:rPr>
            </a:br>
            <a:endParaRPr lang="nl-NL"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l-NL" b="1" dirty="0" err="1">
                <a:solidFill>
                  <a:schemeClr val="dk1"/>
                </a:solidFill>
              </a:rPr>
              <a:t>Self</a:t>
            </a:r>
            <a:r>
              <a:rPr lang="nl-NL" b="1" dirty="0">
                <a:solidFill>
                  <a:schemeClr val="dk1"/>
                </a:solidFill>
              </a:rPr>
              <a:t> monitoring </a:t>
            </a:r>
            <a:r>
              <a:rPr lang="nl-NL" dirty="0">
                <a:solidFill>
                  <a:schemeClr val="dk1"/>
                </a:solidFill>
              </a:rPr>
              <a:t>| </a:t>
            </a:r>
            <a:r>
              <a:rPr lang="nl-NL" dirty="0" err="1">
                <a:solidFill>
                  <a:schemeClr val="dk1"/>
                </a:solidFill>
              </a:rPr>
              <a:t>Shadow</a:t>
            </a:r>
            <a:r>
              <a:rPr lang="nl-NL" dirty="0">
                <a:solidFill>
                  <a:schemeClr val="dk1"/>
                </a:solidFill>
              </a:rPr>
              <a:t> IT IP + Domeinen</a:t>
            </a:r>
            <a:br>
              <a:rPr lang="nl-NL" dirty="0">
                <a:solidFill>
                  <a:schemeClr val="dk1"/>
                </a:solidFill>
              </a:rPr>
            </a:br>
            <a:endParaRPr lang="nl-NL"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l-NL" dirty="0">
                <a:solidFill>
                  <a:schemeClr val="dk1"/>
                </a:solidFill>
              </a:rPr>
              <a:t>Organisaties zoals Randstad, Shell, ING, ASML Gemeentes en tal van andere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l-NL" dirty="0">
                <a:solidFill>
                  <a:schemeClr val="dk1"/>
                </a:solidFill>
              </a:rPr>
              <a:t>Board </a:t>
            </a:r>
            <a:r>
              <a:rPr lang="nl-NL" dirty="0" err="1">
                <a:solidFill>
                  <a:schemeClr val="dk1"/>
                </a:solidFill>
              </a:rPr>
              <a:t>reporting</a:t>
            </a:r>
            <a:r>
              <a:rPr lang="nl-NL" dirty="0">
                <a:solidFill>
                  <a:schemeClr val="dk1"/>
                </a:solidFill>
              </a:rPr>
              <a:t>: budgetaanvraag objectief onderbouwen, boardmember snapt cyberrapportage niet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endParaRPr lang="nl-NL"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l-NL" dirty="0">
                <a:solidFill>
                  <a:schemeClr val="dk1"/>
                </a:solidFill>
              </a:rPr>
              <a:t>Integraties: </a:t>
            </a:r>
            <a:r>
              <a:rPr lang="nl-NL" dirty="0" err="1">
                <a:solidFill>
                  <a:schemeClr val="dk1"/>
                </a:solidFill>
              </a:rPr>
              <a:t>Crowdstrike</a:t>
            </a:r>
            <a:r>
              <a:rPr lang="nl-NL" dirty="0">
                <a:solidFill>
                  <a:schemeClr val="dk1"/>
                </a:solidFill>
              </a:rPr>
              <a:t>, Mimecast, </a:t>
            </a:r>
            <a:r>
              <a:rPr lang="nl-NL" dirty="0" err="1">
                <a:solidFill>
                  <a:schemeClr val="dk1"/>
                </a:solidFill>
              </a:rPr>
              <a:t>Palo</a:t>
            </a:r>
            <a:r>
              <a:rPr lang="nl-NL" dirty="0">
                <a:solidFill>
                  <a:schemeClr val="dk1"/>
                </a:solidFill>
              </a:rPr>
              <a:t> Alto Networks, Fortinet, </a:t>
            </a:r>
            <a:r>
              <a:rPr lang="nl-NL" dirty="0" err="1">
                <a:solidFill>
                  <a:schemeClr val="dk1"/>
                </a:solidFill>
              </a:rPr>
              <a:t>Tenable</a:t>
            </a:r>
            <a:r>
              <a:rPr lang="nl-NL" dirty="0">
                <a:solidFill>
                  <a:schemeClr val="dk1"/>
                </a:solidFill>
              </a:rPr>
              <a:t>, Rapid7, </a:t>
            </a:r>
            <a:r>
              <a:rPr lang="nl-NL" dirty="0" err="1">
                <a:solidFill>
                  <a:schemeClr val="dk1"/>
                </a:solidFill>
              </a:rPr>
              <a:t>Splunk</a:t>
            </a:r>
            <a:r>
              <a:rPr lang="nl-NL" dirty="0">
                <a:solidFill>
                  <a:schemeClr val="dk1"/>
                </a:solidFill>
              </a:rPr>
              <a:t> Microsoft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6410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g12090ca43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5" name="Google Shape;1815;g12090ca43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>
                <a:solidFill>
                  <a:schemeClr val="dk1"/>
                </a:solidFill>
              </a:rPr>
              <a:t>7 </a:t>
            </a:r>
            <a:r>
              <a:rPr lang="en-US" dirty="0" err="1">
                <a:solidFill>
                  <a:schemeClr val="dk1"/>
                </a:solidFill>
              </a:rPr>
              <a:t>miljard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transacties</a:t>
            </a:r>
            <a:r>
              <a:rPr lang="en-US" dirty="0">
                <a:solidFill>
                  <a:schemeClr val="dk1"/>
                </a:solidFill>
              </a:rPr>
              <a:t> per </a:t>
            </a:r>
            <a:r>
              <a:rPr lang="en-US" dirty="0" err="1">
                <a:solidFill>
                  <a:schemeClr val="dk1"/>
                </a:solidFill>
              </a:rPr>
              <a:t>seconde</a:t>
            </a:r>
            <a:endParaRPr lang="en-US" dirty="0">
              <a:solidFill>
                <a:schemeClr val="dk1"/>
              </a:solidFill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dirty="0">
              <a:solidFill>
                <a:schemeClr val="dk1"/>
              </a:solidFill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>
                <a:solidFill>
                  <a:schemeClr val="dk1"/>
                </a:solidFill>
              </a:rPr>
              <a:t>Cookies </a:t>
            </a:r>
            <a:r>
              <a:rPr lang="en-US" dirty="0" err="1">
                <a:solidFill>
                  <a:schemeClr val="dk1"/>
                </a:solidFill>
              </a:rPr>
              <a:t>voorbeeld</a:t>
            </a:r>
            <a:br>
              <a:rPr lang="en-US" dirty="0">
                <a:solidFill>
                  <a:schemeClr val="dk1"/>
                </a:solidFill>
              </a:rPr>
            </a:br>
            <a:endParaRPr lang="en-US" dirty="0">
              <a:solidFill>
                <a:schemeClr val="dk1"/>
              </a:solidFill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Who is records | DNS Look ups | Honey pots | Sensors | </a:t>
            </a:r>
            <a:r>
              <a:rPr lang="en-US" dirty="0" err="1"/>
              <a:t>Sinkhols</a:t>
            </a:r>
            <a:r>
              <a:rPr lang="en-US" dirty="0"/>
              <a:t> Internet &amp; </a:t>
            </a:r>
            <a:r>
              <a:rPr lang="en-US" dirty="0" err="1"/>
              <a:t>Darkweb</a:t>
            </a:r>
            <a:br>
              <a:rPr lang="en-US" dirty="0"/>
            </a:b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Databases </a:t>
            </a:r>
            <a:r>
              <a:rPr lang="en-US" dirty="0" err="1">
                <a:solidFill>
                  <a:srgbClr val="000000"/>
                </a:solidFill>
              </a:rPr>
              <a:t>aankopen</a:t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>
              <a:solidFill>
                <a:schemeClr val="dk1"/>
              </a:solidFill>
              <a:extLst>
                <a:ext uri="http://customooxmlschemas.google.com/">
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7"/>
                </a:ext>
              </a:extLst>
            </a:endParaRPr>
          </a:p>
          <a:p>
            <a:pPr marL="17145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dirty="0">
                <a:solidFill>
                  <a:schemeClr val="dk1"/>
                </a:solidFill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7"/>
                  </a:ext>
                </a:extLst>
              </a:rPr>
              <a:t>2000+ </a:t>
            </a:r>
            <a:r>
              <a:rPr lang="en-US" dirty="0" err="1">
                <a:solidFill>
                  <a:schemeClr val="dk1"/>
                </a:solidFill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7"/>
                  </a:ext>
                </a:extLst>
              </a:rPr>
              <a:t>porten</a:t>
            </a:r>
            <a:r>
              <a:rPr lang="en-US" dirty="0">
                <a:solidFill>
                  <a:schemeClr val="dk1"/>
                </a:solidFill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7"/>
                  </a:ext>
                </a:extLst>
              </a:rPr>
              <a:t>, </a:t>
            </a:r>
            <a:r>
              <a:rPr lang="en-US" dirty="0" err="1">
                <a:solidFill>
                  <a:schemeClr val="dk1"/>
                </a:solidFill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7"/>
                  </a:ext>
                </a:extLst>
              </a:rPr>
              <a:t>verschillende</a:t>
            </a:r>
            <a:r>
              <a:rPr lang="en-US" dirty="0">
                <a:solidFill>
                  <a:schemeClr val="dk1"/>
                </a:solidFill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7"/>
                  </a:ext>
                </a:extLst>
              </a:rPr>
              <a:t> </a:t>
            </a:r>
            <a:r>
              <a:rPr lang="en-US" dirty="0" err="1">
                <a:solidFill>
                  <a:schemeClr val="dk1"/>
                </a:solidFill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7"/>
                  </a:ext>
                </a:extLst>
              </a:rPr>
              <a:t>continenten</a:t>
            </a:r>
            <a:endParaRPr lang="en-US" dirty="0">
              <a:solidFill>
                <a:schemeClr val="dk1"/>
              </a:solidFill>
            </a:endParaRPr>
          </a:p>
          <a:p>
            <a:pPr marL="171450" lvl="0" indent="-101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17145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b="1" dirty="0">
                <a:solidFill>
                  <a:schemeClr val="dk1"/>
                </a:solidFill>
              </a:rPr>
              <a:t>Companies with an F ratings are 7.7x more likely to incur a breach when compared to companies with an A.</a:t>
            </a:r>
            <a:r>
              <a:rPr lang="en-US" dirty="0">
                <a:solidFill>
                  <a:schemeClr val="dk1"/>
                </a:solidFill>
              </a:rPr>
              <a:t> This is a 37% enhancement in the correlation between </a:t>
            </a:r>
            <a:r>
              <a:rPr lang="en-US" dirty="0" err="1">
                <a:solidFill>
                  <a:schemeClr val="dk1"/>
                </a:solidFill>
              </a:rPr>
              <a:t>SecurityScorecard</a:t>
            </a:r>
            <a:r>
              <a:rPr lang="en-US" dirty="0">
                <a:solidFill>
                  <a:schemeClr val="dk1"/>
                </a:solidFill>
              </a:rPr>
              <a:t> Ratings and relative breach likelihood compared to the original subject matter expert-only determined factor weights (5.6x more likely).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2411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1211acf62f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AutoNum type="arabicPeriod"/>
              <a:tabLst/>
              <a:defRPr/>
            </a:pPr>
            <a:r>
              <a:rPr lang="nl-NL" b="1" dirty="0"/>
              <a:t>Securityscorecard</a:t>
            </a:r>
            <a:br>
              <a:rPr lang="nl-NL" b="1" dirty="0"/>
            </a:br>
            <a:r>
              <a:rPr lang="nl-NL" dirty="0"/>
              <a:t>2013 | 500 medewerkers | Opgericht door </a:t>
            </a:r>
            <a:r>
              <a:rPr lang="nl-NL" dirty="0" err="1"/>
              <a:t>CISO’s</a:t>
            </a:r>
            <a:r>
              <a:rPr lang="nl-NL" dirty="0"/>
              <a:t> | Critical </a:t>
            </a:r>
            <a:r>
              <a:rPr lang="nl-NL" dirty="0" err="1"/>
              <a:t>suppliers</a:t>
            </a:r>
            <a:r>
              <a:rPr lang="nl-NL" dirty="0"/>
              <a:t> | Chinees praten (tijdrovend, vertaalslag) | </a:t>
            </a:r>
            <a:endParaRPr lang="nl-NL" b="1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nl-NL" b="1" dirty="0"/>
              <a:t>1950 Credit Ratings </a:t>
            </a:r>
            <a:br>
              <a:rPr lang="nl-NL" b="1" dirty="0"/>
            </a:br>
            <a:r>
              <a:rPr lang="nl-NL" b="0" dirty="0"/>
              <a:t>Creditcheck ten opzichte van een Cyber </a:t>
            </a:r>
            <a:r>
              <a:rPr lang="nl-NL" b="0" dirty="0" err="1"/>
              <a:t>posture</a:t>
            </a:r>
            <a:r>
              <a:rPr lang="nl-NL" b="0" dirty="0"/>
              <a:t> check</a:t>
            </a:r>
            <a:br>
              <a:rPr lang="nl-NL" b="1" dirty="0"/>
            </a:br>
            <a:r>
              <a:rPr lang="nl-NL" b="0" dirty="0"/>
              <a:t>Graydon | Impact op bedrijfsvoering | Raar dat Securityscorecard kort bestaat | Cyber </a:t>
            </a:r>
            <a:r>
              <a:rPr lang="nl-NL" b="0" dirty="0" err="1"/>
              <a:t>posture</a:t>
            </a:r>
            <a:r>
              <a:rPr lang="nl-NL" b="0" dirty="0"/>
              <a:t> checken bij een tender</a:t>
            </a:r>
            <a:br>
              <a:rPr lang="nl-NL" b="0" dirty="0"/>
            </a:br>
            <a:r>
              <a:rPr lang="nl-NL" b="0" dirty="0"/>
              <a:t>1952 Arthur Samuel van IBM computerprogramma om wereldkampioen dammen te verslaan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nl-NL" b="1" dirty="0"/>
              <a:t>2007 Google Street view</a:t>
            </a:r>
            <a:br>
              <a:rPr lang="nl-NL" b="1" dirty="0"/>
            </a:br>
            <a:r>
              <a:rPr lang="nl-NL" b="0" dirty="0"/>
              <a:t>Kijken als een hacker en wat ziet die Google camera? Hang en sluitwerk, kwaliteit </a:t>
            </a:r>
            <a:r>
              <a:rPr lang="nl-NL" b="0" dirty="0" err="1"/>
              <a:t>vd</a:t>
            </a:r>
            <a:r>
              <a:rPr lang="nl-NL" b="0" dirty="0"/>
              <a:t> deur, hek bij entree? Etc.</a:t>
            </a:r>
            <a:br>
              <a:rPr lang="nl-NL" b="0" dirty="0"/>
            </a:br>
            <a:r>
              <a:rPr lang="nl-NL" b="0" dirty="0"/>
              <a:t>Door de ogen van een hacker. </a:t>
            </a:r>
            <a:r>
              <a:rPr lang="nl-NL" b="1" dirty="0"/>
              <a:t>Ziekenhuizen </a:t>
            </a:r>
            <a:r>
              <a:rPr lang="nl-NL" b="1" dirty="0" err="1"/>
              <a:t>Darkweb</a:t>
            </a:r>
            <a:endParaRPr lang="nl-NL" b="1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AutoNum type="arabicPeriod"/>
              <a:tabLst/>
              <a:defRPr/>
            </a:pPr>
            <a:r>
              <a:rPr lang="nl-NL" b="1" dirty="0"/>
              <a:t>2021 </a:t>
            </a:r>
            <a:r>
              <a:rPr lang="nl-NL" b="1" dirty="0" err="1"/>
              <a:t>Forrester</a:t>
            </a:r>
            <a:r>
              <a:rPr lang="nl-NL" b="1" dirty="0"/>
              <a:t> </a:t>
            </a:r>
            <a:r>
              <a:rPr lang="nl-NL" b="0" dirty="0"/>
              <a:t>Google </a:t>
            </a:r>
            <a:r>
              <a:rPr lang="nl-NL" b="0" dirty="0" err="1"/>
              <a:t>pears</a:t>
            </a:r>
            <a:endParaRPr lang="nl-NL" b="1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nl-NL" b="1" dirty="0"/>
              <a:t>Digital response: </a:t>
            </a:r>
            <a:r>
              <a:rPr lang="nl-NL" b="0" dirty="0"/>
              <a:t>Enige Incident Response organisatie met data in handen van meer dan 15 miljoen organisaties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n-US" dirty="0"/>
            </a:br>
            <a:br>
              <a:rPr lang="en-US" dirty="0"/>
            </a:br>
            <a:endParaRPr dirty="0"/>
          </a:p>
        </p:txBody>
      </p:sp>
      <p:sp>
        <p:nvSpPr>
          <p:cNvPr id="1823" name="Google Shape;1823;g1211acf62f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92608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1211acf62f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AutoNum type="arabicPeriod"/>
              <a:tabLst/>
              <a:defRPr/>
            </a:pPr>
            <a:r>
              <a:rPr lang="nl-NL" b="1" dirty="0" err="1"/>
              <a:t>Solarwinds</a:t>
            </a:r>
            <a:br>
              <a:rPr lang="nl-NL" b="1" dirty="0"/>
            </a:br>
            <a:r>
              <a:rPr lang="nl-NL" dirty="0"/>
              <a:t>18.000 organisaties wereldwijd | Automatic </a:t>
            </a:r>
            <a:r>
              <a:rPr lang="nl-NL" dirty="0" err="1"/>
              <a:t>Vendor</a:t>
            </a:r>
            <a:r>
              <a:rPr lang="nl-NL" dirty="0"/>
              <a:t> </a:t>
            </a:r>
            <a:r>
              <a:rPr lang="nl-NL" dirty="0" err="1"/>
              <a:t>Detection</a:t>
            </a:r>
            <a:r>
              <a:rPr lang="nl-NL" dirty="0"/>
              <a:t> | Inzage in 3th en 4th party </a:t>
            </a:r>
            <a:r>
              <a:rPr lang="nl-NL" dirty="0" err="1"/>
              <a:t>vendors</a:t>
            </a:r>
            <a:r>
              <a:rPr lang="nl-NL" dirty="0"/>
              <a:t> | Inzage in </a:t>
            </a:r>
            <a:r>
              <a:rPr lang="nl-NL" dirty="0" err="1"/>
              <a:t>vendorstack</a:t>
            </a:r>
            <a:r>
              <a:rPr lang="nl-NL" dirty="0"/>
              <a:t> | Automation</a:t>
            </a:r>
            <a:endParaRPr lang="nl-NL" b="1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nl-NL" b="1" dirty="0"/>
              <a:t>2020 Kaas hack</a:t>
            </a:r>
            <a:br>
              <a:rPr lang="nl-NL" b="1" dirty="0"/>
            </a:br>
            <a:r>
              <a:rPr lang="nl-NL" b="0" dirty="0"/>
              <a:t>17 KG per jaar eten we in NL, 350 gram per week | Reputatie schade | Miljoenen omzetverlies | </a:t>
            </a:r>
            <a:endParaRPr lang="nl-NL" b="1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nl-NL" b="1" dirty="0"/>
              <a:t>Juli 2022 Hack gemeentes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nl-NL" b="1" dirty="0"/>
              <a:t>Hack leverancier notariskantoren</a:t>
            </a:r>
            <a:br>
              <a:rPr lang="nl-NL" b="1" dirty="0"/>
            </a:br>
            <a:r>
              <a:rPr lang="nl-NL" b="0" dirty="0"/>
              <a:t>Geen aktes passeren | 100 notarissen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nl-NL" b="1" dirty="0" err="1"/>
              <a:t>Progress</a:t>
            </a:r>
            <a:r>
              <a:rPr lang="nl-NL" b="1" dirty="0"/>
              <a:t> – </a:t>
            </a:r>
            <a:r>
              <a:rPr lang="nl-NL" b="1" dirty="0" err="1"/>
              <a:t>MOVEit</a:t>
            </a:r>
            <a:r>
              <a:rPr lang="nl-NL" b="1" dirty="0"/>
              <a:t> hack</a:t>
            </a:r>
            <a:r>
              <a:rPr lang="nl-NL" b="0" dirty="0"/>
              <a:t> File transfer software | </a:t>
            </a:r>
            <a:endParaRPr lang="nl-NL" b="1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nl-NL" b="1" dirty="0"/>
              <a:t>Blauw – </a:t>
            </a:r>
            <a:r>
              <a:rPr lang="nl-NL" b="1" dirty="0" err="1"/>
              <a:t>Nebu</a:t>
            </a:r>
            <a:r>
              <a:rPr lang="nl-NL" b="1" dirty="0"/>
              <a:t> BV: </a:t>
            </a:r>
            <a:r>
              <a:rPr lang="nl-NL" b="0" dirty="0" err="1"/>
              <a:t>OnderzoeksbureauStraks</a:t>
            </a:r>
            <a:r>
              <a:rPr lang="nl-NL" b="0" dirty="0"/>
              <a:t> </a:t>
            </a:r>
            <a:r>
              <a:rPr lang="nl-NL" b="0" dirty="0" err="1"/>
              <a:t>uitgbreid</a:t>
            </a:r>
            <a:r>
              <a:rPr lang="nl-NL" b="0" dirty="0"/>
              <a:t> terugkomen</a:t>
            </a:r>
            <a:endParaRPr lang="nl-NL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n-US" dirty="0"/>
            </a:br>
            <a:br>
              <a:rPr lang="en-US" dirty="0"/>
            </a:br>
            <a:endParaRPr dirty="0"/>
          </a:p>
        </p:txBody>
      </p:sp>
      <p:sp>
        <p:nvSpPr>
          <p:cNvPr id="1823" name="Google Shape;1823;g1211acf62f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66953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1211acf62f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n-US" dirty="0"/>
            </a:br>
            <a:br>
              <a:rPr lang="en-US" dirty="0"/>
            </a:br>
            <a:endParaRPr dirty="0"/>
          </a:p>
        </p:txBody>
      </p:sp>
      <p:sp>
        <p:nvSpPr>
          <p:cNvPr id="1823" name="Google Shape;1823;g1211acf62f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25567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1211acf62f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AutoNum type="arabicPeriod"/>
              <a:tabLst/>
              <a:defRPr/>
            </a:pPr>
            <a:r>
              <a:rPr lang="nl-NL" b="1" dirty="0" err="1"/>
              <a:t>Solarwinds</a:t>
            </a:r>
            <a:br>
              <a:rPr lang="nl-NL" b="1" dirty="0"/>
            </a:br>
            <a:r>
              <a:rPr lang="nl-NL" dirty="0"/>
              <a:t>18.000 organisaties wereldwijd | Automatic </a:t>
            </a:r>
            <a:r>
              <a:rPr lang="nl-NL" dirty="0" err="1"/>
              <a:t>Vendor</a:t>
            </a:r>
            <a:r>
              <a:rPr lang="nl-NL" dirty="0"/>
              <a:t> </a:t>
            </a:r>
            <a:r>
              <a:rPr lang="nl-NL" dirty="0" err="1"/>
              <a:t>Detection</a:t>
            </a:r>
            <a:r>
              <a:rPr lang="nl-NL" dirty="0"/>
              <a:t> | Inzage in 3th en 4th party </a:t>
            </a:r>
            <a:r>
              <a:rPr lang="nl-NL" dirty="0" err="1"/>
              <a:t>vendors</a:t>
            </a:r>
            <a:r>
              <a:rPr lang="nl-NL" dirty="0"/>
              <a:t> | Inzage in </a:t>
            </a:r>
            <a:r>
              <a:rPr lang="nl-NL" dirty="0" err="1"/>
              <a:t>vendorstack</a:t>
            </a:r>
            <a:r>
              <a:rPr lang="nl-NL" dirty="0"/>
              <a:t> | Automation</a:t>
            </a:r>
            <a:endParaRPr lang="nl-NL" b="1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nl-NL" b="1" dirty="0"/>
              <a:t>2020 Kaas hack</a:t>
            </a:r>
            <a:br>
              <a:rPr lang="nl-NL" b="1" dirty="0"/>
            </a:br>
            <a:r>
              <a:rPr lang="nl-NL" b="0" dirty="0"/>
              <a:t>17 KG per jaar eten we in NL, 350 gram per week | Reputatie schade | Miljoenen omzetverlies | </a:t>
            </a:r>
            <a:endParaRPr lang="nl-NL" b="1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nl-NL" b="1" dirty="0"/>
              <a:t>Juli 2022 Hack gemeentes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nl-NL" b="1" dirty="0"/>
              <a:t>Hack leverancier notariskantoren</a:t>
            </a:r>
            <a:br>
              <a:rPr lang="nl-NL" b="1" dirty="0"/>
            </a:br>
            <a:r>
              <a:rPr lang="nl-NL" b="0" dirty="0"/>
              <a:t>Geen aktes passeren | 100 notarissen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nl-NL" b="1" dirty="0" err="1"/>
              <a:t>Progress</a:t>
            </a:r>
            <a:r>
              <a:rPr lang="nl-NL" b="1" dirty="0"/>
              <a:t> – </a:t>
            </a:r>
            <a:r>
              <a:rPr lang="nl-NL" b="1" dirty="0" err="1"/>
              <a:t>MOVEit</a:t>
            </a:r>
            <a:r>
              <a:rPr lang="nl-NL" b="1" dirty="0"/>
              <a:t> hack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nl-NL" b="1" dirty="0"/>
              <a:t>Blauw – </a:t>
            </a:r>
            <a:r>
              <a:rPr lang="nl-NL" b="1" dirty="0" err="1"/>
              <a:t>Nebu</a:t>
            </a:r>
            <a:r>
              <a:rPr lang="nl-NL" b="1" dirty="0"/>
              <a:t> BV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n-US" dirty="0"/>
            </a:br>
            <a:br>
              <a:rPr lang="en-US" dirty="0"/>
            </a:br>
            <a:endParaRPr dirty="0"/>
          </a:p>
        </p:txBody>
      </p:sp>
      <p:sp>
        <p:nvSpPr>
          <p:cNvPr id="1823" name="Google Shape;1823;g1211acf62f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05642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1211acf62f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AutoNum type="arabicPeriod"/>
              <a:tabLst/>
              <a:defRPr/>
            </a:pPr>
            <a:r>
              <a:rPr lang="nl-NL" b="1" dirty="0"/>
              <a:t>Onderzoeksbureau blauw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AutoNum type="arabicPeriod"/>
              <a:tabLst/>
              <a:defRPr/>
            </a:pPr>
            <a:r>
              <a:rPr lang="nl-NL" b="1" dirty="0" err="1"/>
              <a:t>Nebu</a:t>
            </a:r>
            <a:r>
              <a:rPr lang="nl-NL" b="1" dirty="0"/>
              <a:t> BV</a:t>
            </a:r>
            <a:br>
              <a:rPr lang="nl-NL" b="1" dirty="0"/>
            </a:br>
            <a:r>
              <a:rPr lang="nl-NL" b="0" dirty="0"/>
              <a:t>17 KG per jaar eten we in NL, 350 gram per week | Reputatie schade | Miljoenen omzetverlies | </a:t>
            </a:r>
            <a:endParaRPr lang="nl-NL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n-US" dirty="0"/>
            </a:br>
            <a:br>
              <a:rPr lang="en-US" dirty="0"/>
            </a:br>
            <a:endParaRPr dirty="0"/>
          </a:p>
        </p:txBody>
      </p:sp>
      <p:sp>
        <p:nvSpPr>
          <p:cNvPr id="1823" name="Google Shape;1823;g1211acf62f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81168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1_Title and two columns 3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g10f2da22733_1_9459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18" name="Google Shape;18;g10f2da22733_1_9459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" name="Google Shape;19;g10f2da22733_1_9459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20;g10f2da22733_1_9459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568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21;g10f2da22733_1_9459"/>
          <p:cNvSpPr txBox="1">
            <a:spLocks noGrp="1"/>
          </p:cNvSpPr>
          <p:nvPr>
            <p:ph type="body" idx="1"/>
          </p:nvPr>
        </p:nvSpPr>
        <p:spPr>
          <a:xfrm>
            <a:off x="376025" y="2128600"/>
            <a:ext cx="80925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•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g10f2da22733_1_9459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g10f2da22733_1_9459"/>
          <p:cNvSpPr txBox="1">
            <a:spLocks noGrp="1"/>
          </p:cNvSpPr>
          <p:nvPr>
            <p:ph type="body" idx="2"/>
          </p:nvPr>
        </p:nvSpPr>
        <p:spPr>
          <a:xfrm>
            <a:off x="376024" y="1576000"/>
            <a:ext cx="8092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g10f2da22733_1_9459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25" name="Google Shape;25;g10f2da22733_1_9459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 2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10f2da22733_1_9534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647440"/>
            <a:ext cx="9144002" cy="149606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10f2da22733_1_9534"/>
          <p:cNvSpPr/>
          <p:nvPr/>
        </p:nvSpPr>
        <p:spPr>
          <a:xfrm>
            <a:off x="0" y="3647440"/>
            <a:ext cx="9144000" cy="1087200"/>
          </a:xfrm>
          <a:prstGeom prst="rect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6549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g10f2da22733_1_9534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g10f2da22733_1_9534"/>
          <p:cNvSpPr txBox="1">
            <a:spLocks noGrp="1"/>
          </p:cNvSpPr>
          <p:nvPr>
            <p:ph type="body" idx="1"/>
          </p:nvPr>
        </p:nvSpPr>
        <p:spPr>
          <a:xfrm>
            <a:off x="376024" y="1576000"/>
            <a:ext cx="8092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50" name="Google Shape;150;g10f2da22733_1_9534"/>
          <p:cNvSpPr>
            <a:spLocks noGrp="1"/>
          </p:cNvSpPr>
          <p:nvPr>
            <p:ph type="chart" idx="2"/>
          </p:nvPr>
        </p:nvSpPr>
        <p:spPr>
          <a:xfrm>
            <a:off x="385763" y="2128838"/>
            <a:ext cx="80883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51" name="Google Shape;151;g10f2da22733_1_9534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52" name="Google Shape;152;g10f2da22733_1_9534"/>
          <p:cNvSpPr txBox="1"/>
          <p:nvPr/>
        </p:nvSpPr>
        <p:spPr>
          <a:xfrm>
            <a:off x="376175" y="4732525"/>
            <a:ext cx="8430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Confidential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53" name="Google Shape;153;g10f2da22733_1_9534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 3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g10f2da22733_1_9543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647440"/>
            <a:ext cx="9144002" cy="149606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10f2da22733_1_9543"/>
          <p:cNvSpPr/>
          <p:nvPr/>
        </p:nvSpPr>
        <p:spPr>
          <a:xfrm>
            <a:off x="0" y="3647440"/>
            <a:ext cx="9144000" cy="1087200"/>
          </a:xfrm>
          <a:prstGeom prst="rect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6549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g10f2da22733_1_9543"/>
          <p:cNvSpPr txBox="1">
            <a:spLocks noGrp="1"/>
          </p:cNvSpPr>
          <p:nvPr>
            <p:ph type="body" idx="1"/>
          </p:nvPr>
        </p:nvSpPr>
        <p:spPr>
          <a:xfrm>
            <a:off x="4472550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58" name="Google Shape;158;g10f2da22733_1_9543"/>
          <p:cNvSpPr txBox="1">
            <a:spLocks noGrp="1"/>
          </p:cNvSpPr>
          <p:nvPr>
            <p:ph type="body" idx="2"/>
          </p:nvPr>
        </p:nvSpPr>
        <p:spPr>
          <a:xfrm>
            <a:off x="376025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59" name="Google Shape;159;g10f2da22733_1_9543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g10f2da22733_1_9543"/>
          <p:cNvSpPr>
            <a:spLocks noGrp="1"/>
          </p:cNvSpPr>
          <p:nvPr>
            <p:ph type="chart" idx="3"/>
          </p:nvPr>
        </p:nvSpPr>
        <p:spPr>
          <a:xfrm>
            <a:off x="385763" y="2128838"/>
            <a:ext cx="3996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61" name="Google Shape;161;g10f2da22733_1_9543"/>
          <p:cNvSpPr>
            <a:spLocks noGrp="1"/>
          </p:cNvSpPr>
          <p:nvPr>
            <p:ph type="chart" idx="4"/>
          </p:nvPr>
        </p:nvSpPr>
        <p:spPr>
          <a:xfrm>
            <a:off x="4472550" y="2128838"/>
            <a:ext cx="3996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62" name="Google Shape;162;g10f2da22733_1_9543"/>
          <p:cNvSpPr txBox="1">
            <a:spLocks noGrp="1"/>
          </p:cNvSpPr>
          <p:nvPr>
            <p:ph type="body" idx="5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3" name="Google Shape;163;g10f2da22733_1_9543"/>
          <p:cNvSpPr txBox="1"/>
          <p:nvPr/>
        </p:nvSpPr>
        <p:spPr>
          <a:xfrm>
            <a:off x="376175" y="4732525"/>
            <a:ext cx="8430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Confidential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64" name="Google Shape;164;g10f2da22733_1_9543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1">
  <p:cSld name="1_Text and image slide 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g10f2da22733_1_9554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67" name="Google Shape;167;g10f2da22733_1_9554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g10f2da22733_1_9554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9" name="Google Shape;169;g10f2da22733_1_9554"/>
          <p:cNvSpPr>
            <a:spLocks noGrp="1"/>
          </p:cNvSpPr>
          <p:nvPr>
            <p:ph type="pic" idx="2"/>
          </p:nvPr>
        </p:nvSpPr>
        <p:spPr>
          <a:xfrm>
            <a:off x="2289811" y="0"/>
            <a:ext cx="6854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g10f2da22733_1_9554"/>
          <p:cNvSpPr txBox="1">
            <a:spLocks noGrp="1"/>
          </p:cNvSpPr>
          <p:nvPr>
            <p:ph type="title"/>
          </p:nvPr>
        </p:nvSpPr>
        <p:spPr>
          <a:xfrm>
            <a:off x="376175" y="568610"/>
            <a:ext cx="16938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Google Shape;171;g10f2da22733_1_9554"/>
          <p:cNvSpPr txBox="1">
            <a:spLocks noGrp="1"/>
          </p:cNvSpPr>
          <p:nvPr>
            <p:ph type="body" idx="1"/>
          </p:nvPr>
        </p:nvSpPr>
        <p:spPr>
          <a:xfrm>
            <a:off x="376238" y="2173288"/>
            <a:ext cx="16962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2" name="Google Shape;172;g10f2da22733_1_9554"/>
          <p:cNvSpPr txBox="1"/>
          <p:nvPr/>
        </p:nvSpPr>
        <p:spPr>
          <a:xfrm>
            <a:off x="376175" y="4732525"/>
            <a:ext cx="8430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Confidential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73" name="Google Shape;173;g10f2da22733_1_9554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1">
  <p:cSld name="1_Text and image slide 1 2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g10f2da22733_1_9563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76" name="Google Shape;176;g10f2da22733_1_9563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7" name="Google Shape;177;g10f2da22733_1_9563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8" name="Google Shape;178;g10f2da22733_1_9563"/>
          <p:cNvSpPr>
            <a:spLocks noGrp="1"/>
          </p:cNvSpPr>
          <p:nvPr>
            <p:ph type="pic" idx="2"/>
          </p:nvPr>
        </p:nvSpPr>
        <p:spPr>
          <a:xfrm>
            <a:off x="6869429" y="0"/>
            <a:ext cx="22746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79" name="Google Shape;179;g10f2da22733_1_9563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10f2da22733_1_9563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61236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g10f2da22733_1_9563"/>
          <p:cNvSpPr txBox="1">
            <a:spLocks noGrp="1"/>
          </p:cNvSpPr>
          <p:nvPr>
            <p:ph type="body" idx="1"/>
          </p:nvPr>
        </p:nvSpPr>
        <p:spPr>
          <a:xfrm>
            <a:off x="376237" y="1018858"/>
            <a:ext cx="6131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82" name="Google Shape;182;g10f2da22733_1_9563"/>
          <p:cNvSpPr txBox="1">
            <a:spLocks noGrp="1"/>
          </p:cNvSpPr>
          <p:nvPr>
            <p:ph type="body" idx="3"/>
          </p:nvPr>
        </p:nvSpPr>
        <p:spPr>
          <a:xfrm>
            <a:off x="376025" y="1576000"/>
            <a:ext cx="2850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83" name="Google Shape;183;g10f2da22733_1_9563"/>
          <p:cNvSpPr txBox="1">
            <a:spLocks noGrp="1"/>
          </p:cNvSpPr>
          <p:nvPr>
            <p:ph type="body" idx="4"/>
          </p:nvPr>
        </p:nvSpPr>
        <p:spPr>
          <a:xfrm>
            <a:off x="3665527" y="1576000"/>
            <a:ext cx="2850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84" name="Google Shape;184;g10f2da22733_1_9563"/>
          <p:cNvSpPr txBox="1">
            <a:spLocks noGrp="1"/>
          </p:cNvSpPr>
          <p:nvPr>
            <p:ph type="body" idx="5"/>
          </p:nvPr>
        </p:nvSpPr>
        <p:spPr>
          <a:xfrm>
            <a:off x="376026" y="2408000"/>
            <a:ext cx="28539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85" name="Google Shape;185;g10f2da22733_1_9563"/>
          <p:cNvSpPr txBox="1">
            <a:spLocks noGrp="1"/>
          </p:cNvSpPr>
          <p:nvPr>
            <p:ph type="body" idx="6"/>
          </p:nvPr>
        </p:nvSpPr>
        <p:spPr>
          <a:xfrm>
            <a:off x="3664300" y="2408000"/>
            <a:ext cx="28539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3">
  <p:cSld name="1_Text and image slide 3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g10f2da22733_1_9576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188" name="Google Shape;188;g10f2da22733_1_9576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9" name="Google Shape;189;g10f2da22733_1_9576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0" name="Google Shape;190;g10f2da22733_1_9576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568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1" name="Google Shape;191;g10f2da22733_1_9576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10f2da22733_1_9576"/>
          <p:cNvSpPr>
            <a:spLocks noGrp="1"/>
          </p:cNvSpPr>
          <p:nvPr>
            <p:ph type="pic" idx="2"/>
          </p:nvPr>
        </p:nvSpPr>
        <p:spPr>
          <a:xfrm>
            <a:off x="2289811" y="0"/>
            <a:ext cx="6854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g10f2da22733_1_9576"/>
          <p:cNvSpPr txBox="1">
            <a:spLocks noGrp="1"/>
          </p:cNvSpPr>
          <p:nvPr>
            <p:ph type="title"/>
          </p:nvPr>
        </p:nvSpPr>
        <p:spPr>
          <a:xfrm>
            <a:off x="376175" y="568610"/>
            <a:ext cx="16938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4" name="Google Shape;194;g10f2da22733_1_9576"/>
          <p:cNvSpPr txBox="1">
            <a:spLocks noGrp="1"/>
          </p:cNvSpPr>
          <p:nvPr>
            <p:ph type="body" idx="1"/>
          </p:nvPr>
        </p:nvSpPr>
        <p:spPr>
          <a:xfrm>
            <a:off x="376238" y="2020888"/>
            <a:ext cx="16962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3">
  <p:cSld name="1_Text and image slide 3 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g10f2da22733_1_9586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197" name="Google Shape;197;g10f2da22733_1_9586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8" name="Google Shape;198;g10f2da22733_1_9586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g10f2da22733_1_9586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568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0" name="Google Shape;200;g10f2da22733_1_9586"/>
          <p:cNvSpPr txBox="1"/>
          <p:nvPr/>
        </p:nvSpPr>
        <p:spPr>
          <a:xfrm>
            <a:off x="376175" y="4732525"/>
            <a:ext cx="8430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Confidential</a:t>
            </a:r>
            <a:endParaRPr sz="8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01" name="Google Shape;201;g10f2da22733_1_9586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10f2da22733_1_9586"/>
          <p:cNvSpPr>
            <a:spLocks noGrp="1"/>
          </p:cNvSpPr>
          <p:nvPr>
            <p:ph type="pic" idx="2"/>
          </p:nvPr>
        </p:nvSpPr>
        <p:spPr>
          <a:xfrm>
            <a:off x="6869429" y="0"/>
            <a:ext cx="2274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g10f2da22733_1_9586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61236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4" name="Google Shape;204;g10f2da22733_1_9586"/>
          <p:cNvSpPr txBox="1">
            <a:spLocks noGrp="1"/>
          </p:cNvSpPr>
          <p:nvPr>
            <p:ph type="body" idx="1"/>
          </p:nvPr>
        </p:nvSpPr>
        <p:spPr>
          <a:xfrm>
            <a:off x="376237" y="1018858"/>
            <a:ext cx="6131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g10f2da22733_1_9586"/>
          <p:cNvSpPr txBox="1">
            <a:spLocks noGrp="1"/>
          </p:cNvSpPr>
          <p:nvPr>
            <p:ph type="body" idx="3"/>
          </p:nvPr>
        </p:nvSpPr>
        <p:spPr>
          <a:xfrm>
            <a:off x="376025" y="1576000"/>
            <a:ext cx="2850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06" name="Google Shape;206;g10f2da22733_1_9586"/>
          <p:cNvSpPr txBox="1">
            <a:spLocks noGrp="1"/>
          </p:cNvSpPr>
          <p:nvPr>
            <p:ph type="body" idx="4"/>
          </p:nvPr>
        </p:nvSpPr>
        <p:spPr>
          <a:xfrm>
            <a:off x="3665527" y="1576000"/>
            <a:ext cx="2850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07" name="Google Shape;207;g10f2da22733_1_9586"/>
          <p:cNvSpPr txBox="1">
            <a:spLocks noGrp="1"/>
          </p:cNvSpPr>
          <p:nvPr>
            <p:ph type="body" idx="5"/>
          </p:nvPr>
        </p:nvSpPr>
        <p:spPr>
          <a:xfrm>
            <a:off x="376026" y="2408000"/>
            <a:ext cx="28539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00"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08" name="Google Shape;208;g10f2da22733_1_9586"/>
          <p:cNvSpPr txBox="1">
            <a:spLocks noGrp="1"/>
          </p:cNvSpPr>
          <p:nvPr>
            <p:ph type="body" idx="6"/>
          </p:nvPr>
        </p:nvSpPr>
        <p:spPr>
          <a:xfrm>
            <a:off x="3664300" y="2408000"/>
            <a:ext cx="28539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00"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">
  <p:cSld name="Custom Layout">
    <p:bg>
      <p:bgPr>
        <a:solidFill>
          <a:schemeClr val="lt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0f2da22733_1_9600"/>
          <p:cNvSpPr/>
          <p:nvPr/>
        </p:nvSpPr>
        <p:spPr>
          <a:xfrm>
            <a:off x="7622" y="1433742"/>
            <a:ext cx="9136500" cy="2001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 NOT USE PAGES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that appear after this layout.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They are not template approved.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-Branded Presentation Title">
  <p:cSld name="Co-Branded Presentation 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0f2da22733_1_9602"/>
          <p:cNvSpPr txBox="1">
            <a:spLocks noGrp="1"/>
          </p:cNvSpPr>
          <p:nvPr>
            <p:ph type="ctrTitle"/>
          </p:nvPr>
        </p:nvSpPr>
        <p:spPr>
          <a:xfrm>
            <a:off x="867966" y="1510896"/>
            <a:ext cx="6215100" cy="18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Georgia"/>
              <a:buNone/>
              <a:defRPr sz="360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3" name="Google Shape;213;g10f2da22733_1_9602"/>
          <p:cNvSpPr txBox="1">
            <a:spLocks noGrp="1"/>
          </p:cNvSpPr>
          <p:nvPr>
            <p:ph type="body" idx="1"/>
          </p:nvPr>
        </p:nvSpPr>
        <p:spPr>
          <a:xfrm>
            <a:off x="858253" y="3750468"/>
            <a:ext cx="37041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431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72A"/>
              </a:buClr>
              <a:buSzPts val="3200"/>
              <a:buFont typeface="Arial"/>
              <a:buChar char="•"/>
              <a:defRPr sz="18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4000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72A"/>
              </a:buClr>
              <a:buSzPts val="2700"/>
              <a:buFont typeface="Arial"/>
              <a:buChar char="•"/>
              <a:defRPr sz="15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72A"/>
              </a:buClr>
              <a:buSzPts val="2400"/>
              <a:buFont typeface="Arial"/>
              <a:buChar char="•"/>
              <a:defRPr sz="135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72A"/>
              </a:buClr>
              <a:buSzPts val="2400"/>
              <a:buFont typeface="Arial"/>
              <a:buChar char="•"/>
              <a:defRPr sz="135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14" name="Google Shape;214;g10f2da22733_1_96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6625" y="838013"/>
            <a:ext cx="2102568" cy="38347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10f2da22733_1_9602"/>
          <p:cNvSpPr>
            <a:spLocks noGrp="1"/>
          </p:cNvSpPr>
          <p:nvPr>
            <p:ph type="pic" idx="2"/>
          </p:nvPr>
        </p:nvSpPr>
        <p:spPr>
          <a:xfrm>
            <a:off x="5734050" y="758429"/>
            <a:ext cx="2542200" cy="462900"/>
          </a:xfrm>
          <a:prstGeom prst="rect">
            <a:avLst/>
          </a:prstGeom>
          <a:noFill/>
          <a:ln>
            <a:noFill/>
          </a:ln>
        </p:spPr>
      </p:sp>
      <p:sp>
        <p:nvSpPr>
          <p:cNvPr id="216" name="Google Shape;216;g10f2da22733_1_9602"/>
          <p:cNvSpPr txBox="1">
            <a:spLocks noGrp="1"/>
          </p:cNvSpPr>
          <p:nvPr>
            <p:ph type="body" idx="3"/>
          </p:nvPr>
        </p:nvSpPr>
        <p:spPr>
          <a:xfrm>
            <a:off x="4572000" y="3750468"/>
            <a:ext cx="37041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431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72A"/>
              </a:buClr>
              <a:buSzPts val="3200"/>
              <a:buFont typeface="Arial"/>
              <a:buChar char="•"/>
              <a:defRPr sz="18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4000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72A"/>
              </a:buClr>
              <a:buSzPts val="2700"/>
              <a:buFont typeface="Arial"/>
              <a:buChar char="•"/>
              <a:defRPr sz="15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72A"/>
              </a:buClr>
              <a:buSzPts val="2400"/>
              <a:buFont typeface="Arial"/>
              <a:buChar char="•"/>
              <a:defRPr sz="135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72A"/>
              </a:buClr>
              <a:buSzPts val="2400"/>
              <a:buFont typeface="Arial"/>
              <a:buChar char="•"/>
              <a:defRPr sz="135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7" name="Google Shape;217;g10f2da22733_1_9602"/>
          <p:cNvSpPr txBox="1">
            <a:spLocks noGrp="1"/>
          </p:cNvSpPr>
          <p:nvPr>
            <p:ph type="body" idx="4"/>
          </p:nvPr>
        </p:nvSpPr>
        <p:spPr>
          <a:xfrm>
            <a:off x="858253" y="4519613"/>
            <a:ext cx="37041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5BD2D"/>
              </a:buClr>
              <a:buSzPts val="1900"/>
              <a:buFont typeface="Arial"/>
              <a:buNone/>
              <a:defRPr sz="1050" b="0" i="0" u="none" strike="noStrike" cap="none">
                <a:solidFill>
                  <a:srgbClr val="E5BD2D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5BD2D"/>
              </a:buClr>
              <a:buSzPts val="1900"/>
              <a:buFont typeface="Arial"/>
              <a:buNone/>
              <a:defRPr sz="1050" b="0" i="0" u="none" strike="noStrike" cap="none">
                <a:solidFill>
                  <a:srgbClr val="E5BD2D"/>
                </a:solidFill>
                <a:latin typeface="Space Mono"/>
                <a:ea typeface="Space Mono"/>
                <a:cs typeface="Space Mono"/>
                <a:sym typeface="Space Mono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5BD2D"/>
              </a:buClr>
              <a:buSzPts val="1900"/>
              <a:buFont typeface="Arial"/>
              <a:buNone/>
              <a:defRPr sz="1050" b="0" i="0" u="none" strike="noStrike" cap="none">
                <a:solidFill>
                  <a:srgbClr val="E5BD2D"/>
                </a:solidFill>
                <a:latin typeface="Space Mono"/>
                <a:ea typeface="Space Mono"/>
                <a:cs typeface="Space Mono"/>
                <a:sym typeface="Space Mono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5BD2D"/>
              </a:buClr>
              <a:buSzPts val="1900"/>
              <a:buFont typeface="Arial"/>
              <a:buNone/>
              <a:defRPr sz="1050" b="0" i="0" u="none" strike="noStrike" cap="none">
                <a:solidFill>
                  <a:srgbClr val="E5BD2D"/>
                </a:solidFill>
                <a:latin typeface="Space Mono"/>
                <a:ea typeface="Space Mono"/>
                <a:cs typeface="Space Mono"/>
                <a:sym typeface="Space Mono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5BD2D"/>
              </a:buClr>
              <a:buSzPts val="1900"/>
              <a:buFont typeface="Arial"/>
              <a:buNone/>
              <a:defRPr sz="1050" b="0" i="0" u="none" strike="noStrike" cap="none">
                <a:solidFill>
                  <a:srgbClr val="E5BD2D"/>
                </a:solidFill>
                <a:latin typeface="Space Mono"/>
                <a:ea typeface="Space Mono"/>
                <a:cs typeface="Space Mono"/>
                <a:sym typeface="Space Mono"/>
              </a:defRPr>
            </a:lvl5pPr>
            <a:lvl6pPr marL="2743200" marR="0" lvl="5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 1">
  <p:cSld name="1_light 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0f2da22733_1_9609"/>
          <p:cNvSpPr txBox="1"/>
          <p:nvPr/>
        </p:nvSpPr>
        <p:spPr>
          <a:xfrm>
            <a:off x="7759031" y="4798206"/>
            <a:ext cx="478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0" bIns="3425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262626"/>
                </a:solidFill>
                <a:latin typeface="Proxima Nova"/>
                <a:ea typeface="Proxima Nova"/>
                <a:cs typeface="Proxima Nova"/>
                <a:sym typeface="Proxima Nova"/>
              </a:rPr>
              <a:t>‹nr.›</a:t>
            </a:fld>
            <a:endParaRPr sz="900" b="0" i="0" u="none" strike="noStrike" cap="none">
              <a:solidFill>
                <a:srgbClr val="56989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20" name="Google Shape;220;g10f2da22733_1_96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6397" y="4779546"/>
            <a:ext cx="1330259" cy="2398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1" name="Google Shape;221;g10f2da22733_1_9609"/>
          <p:cNvCxnSpPr/>
          <p:nvPr/>
        </p:nvCxnSpPr>
        <p:spPr>
          <a:xfrm>
            <a:off x="909619" y="5132325"/>
            <a:ext cx="7340700" cy="0"/>
          </a:xfrm>
          <a:prstGeom prst="straightConnector1">
            <a:avLst/>
          </a:prstGeom>
          <a:noFill/>
          <a:ln w="76200" cap="flat" cmpd="sng">
            <a:solidFill>
              <a:srgbClr val="56989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2" name="Google Shape;222;g10f2da22733_1_9609"/>
          <p:cNvSpPr txBox="1">
            <a:spLocks noGrp="1"/>
          </p:cNvSpPr>
          <p:nvPr>
            <p:ph type="title"/>
          </p:nvPr>
        </p:nvSpPr>
        <p:spPr>
          <a:xfrm>
            <a:off x="906394" y="531019"/>
            <a:ext cx="43440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1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9AA0"/>
              </a:buClr>
              <a:buSzPts val="4400"/>
              <a:buFont typeface="Garamond"/>
              <a:buNone/>
              <a:defRPr sz="3300" i="0" u="none" strike="noStrike" cap="none">
                <a:solidFill>
                  <a:srgbClr val="579AA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aramond"/>
              <a:buNone/>
              <a:defRPr sz="1425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aramond"/>
              <a:buNone/>
              <a:defRPr sz="1425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aramond"/>
              <a:buNone/>
              <a:defRPr sz="1425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aramond"/>
              <a:buNone/>
              <a:defRPr sz="1425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aramond"/>
              <a:buNone/>
              <a:defRPr sz="1425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aramond"/>
              <a:buNone/>
              <a:defRPr sz="1425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aramond"/>
              <a:buNone/>
              <a:defRPr sz="1425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aramond"/>
              <a:buNone/>
              <a:defRPr sz="1425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223" name="Google Shape;223;g10f2da22733_1_9609"/>
          <p:cNvSpPr txBox="1">
            <a:spLocks noGrp="1"/>
          </p:cNvSpPr>
          <p:nvPr>
            <p:ph type="body" idx="1"/>
          </p:nvPr>
        </p:nvSpPr>
        <p:spPr>
          <a:xfrm>
            <a:off x="906413" y="1629038"/>
            <a:ext cx="4517700" cy="2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rgbClr val="26272A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72A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72A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492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72A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492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72A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">
  <p:cSld name="ligh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0f2da22733_1_9615"/>
          <p:cNvSpPr txBox="1">
            <a:spLocks noGrp="1"/>
          </p:cNvSpPr>
          <p:nvPr>
            <p:ph type="title"/>
          </p:nvPr>
        </p:nvSpPr>
        <p:spPr>
          <a:xfrm>
            <a:off x="906394" y="531019"/>
            <a:ext cx="73311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1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9AA0"/>
              </a:buClr>
              <a:buSzPts val="3300"/>
              <a:buFont typeface="Calibri"/>
              <a:buNone/>
              <a:defRPr sz="3300" i="0" u="none" strike="noStrike" cap="none">
                <a:solidFill>
                  <a:srgbClr val="579AA0"/>
                </a:solidFill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6" name="Google Shape;226;g10f2da22733_1_9615"/>
          <p:cNvSpPr txBox="1">
            <a:spLocks noGrp="1"/>
          </p:cNvSpPr>
          <p:nvPr>
            <p:ph type="body" idx="1"/>
          </p:nvPr>
        </p:nvSpPr>
        <p:spPr>
          <a:xfrm>
            <a:off x="906413" y="1629038"/>
            <a:ext cx="7331100" cy="2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72A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g10f2da22733_1_9615"/>
          <p:cNvSpPr txBox="1"/>
          <p:nvPr/>
        </p:nvSpPr>
        <p:spPr>
          <a:xfrm>
            <a:off x="7759031" y="4798206"/>
            <a:ext cx="478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0" bIns="3425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262626"/>
                </a:solidFill>
                <a:latin typeface="Proxima Nova"/>
                <a:ea typeface="Proxima Nova"/>
                <a:cs typeface="Proxima Nova"/>
                <a:sym typeface="Proxima Nova"/>
              </a:rPr>
              <a:t>‹nr.›</a:t>
            </a:fld>
            <a:endParaRPr sz="900" b="0" i="0" u="none" strike="noStrike" cap="none">
              <a:solidFill>
                <a:srgbClr val="56989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28" name="Google Shape;228;g10f2da22733_1_96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6397" y="4779545"/>
            <a:ext cx="1330261" cy="2398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9" name="Google Shape;229;g10f2da22733_1_9615"/>
          <p:cNvCxnSpPr/>
          <p:nvPr/>
        </p:nvCxnSpPr>
        <p:spPr>
          <a:xfrm>
            <a:off x="909619" y="5132325"/>
            <a:ext cx="7340700" cy="0"/>
          </a:xfrm>
          <a:prstGeom prst="straightConnector1">
            <a:avLst/>
          </a:prstGeom>
          <a:noFill/>
          <a:ln w="76200" cap="flat" cmpd="sng">
            <a:solidFill>
              <a:srgbClr val="56989D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hree images slide 3">
  <p:cSld name="1_ Three images slide 3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g10f2da22733_1_9479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28" name="Google Shape;28;g10f2da22733_1_9479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Google Shape;29;g10f2da22733_1_9479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" name="Google Shape;30;g10f2da22733_1_9479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g10f2da22733_1_9479"/>
          <p:cNvSpPr txBox="1">
            <a:spLocks noGrp="1"/>
          </p:cNvSpPr>
          <p:nvPr>
            <p:ph type="body" idx="1"/>
          </p:nvPr>
        </p:nvSpPr>
        <p:spPr>
          <a:xfrm>
            <a:off x="376025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g10f2da22733_1_9479"/>
          <p:cNvSpPr txBox="1">
            <a:spLocks noGrp="1"/>
          </p:cNvSpPr>
          <p:nvPr>
            <p:ph type="body" idx="2"/>
          </p:nvPr>
        </p:nvSpPr>
        <p:spPr>
          <a:xfrm>
            <a:off x="3189277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g10f2da22733_1_9479"/>
          <p:cNvSpPr txBox="1">
            <a:spLocks noGrp="1"/>
          </p:cNvSpPr>
          <p:nvPr>
            <p:ph type="body" idx="3"/>
          </p:nvPr>
        </p:nvSpPr>
        <p:spPr>
          <a:xfrm>
            <a:off x="6002530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g10f2da22733_1_9479"/>
          <p:cNvSpPr>
            <a:spLocks noGrp="1"/>
          </p:cNvSpPr>
          <p:nvPr>
            <p:ph type="chart" idx="4"/>
          </p:nvPr>
        </p:nvSpPr>
        <p:spPr>
          <a:xfrm>
            <a:off x="385763" y="2128838"/>
            <a:ext cx="2469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35" name="Google Shape;35;g10f2da22733_1_9479"/>
          <p:cNvSpPr>
            <a:spLocks noGrp="1"/>
          </p:cNvSpPr>
          <p:nvPr>
            <p:ph type="chart" idx="5"/>
          </p:nvPr>
        </p:nvSpPr>
        <p:spPr>
          <a:xfrm>
            <a:off x="3190442" y="2128838"/>
            <a:ext cx="2469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36" name="Google Shape;36;g10f2da22733_1_9479"/>
          <p:cNvSpPr>
            <a:spLocks noGrp="1"/>
          </p:cNvSpPr>
          <p:nvPr>
            <p:ph type="chart" idx="6"/>
          </p:nvPr>
        </p:nvSpPr>
        <p:spPr>
          <a:xfrm>
            <a:off x="6003695" y="2128838"/>
            <a:ext cx="2469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37" name="Google Shape;37;g10f2da22733_1_9479"/>
          <p:cNvSpPr txBox="1">
            <a:spLocks noGrp="1"/>
          </p:cNvSpPr>
          <p:nvPr>
            <p:ph type="body" idx="7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38" name="Google Shape;38;g10f2da22733_1_9479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_AND_BODY_2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1aad831eab_3_1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1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g11aad831eab_3_1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g11aad831eab_3_155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1_Title and two columns 3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g10f2da22733_1_913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240" name="Google Shape;240;g10f2da22733_1_913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1" name="Google Shape;241;g10f2da22733_1_913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2" name="Google Shape;242;g10f2da22733_1_913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568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3" name="Google Shape;243;g10f2da22733_1_913"/>
          <p:cNvSpPr txBox="1">
            <a:spLocks noGrp="1"/>
          </p:cNvSpPr>
          <p:nvPr>
            <p:ph type="body" idx="1"/>
          </p:nvPr>
        </p:nvSpPr>
        <p:spPr>
          <a:xfrm>
            <a:off x="376025" y="2128600"/>
            <a:ext cx="80925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•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44" name="Google Shape;244;g10f2da22733_1_913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5" name="Google Shape;245;g10f2da22733_1_913"/>
          <p:cNvSpPr txBox="1">
            <a:spLocks noGrp="1"/>
          </p:cNvSpPr>
          <p:nvPr>
            <p:ph type="body" idx="2"/>
          </p:nvPr>
        </p:nvSpPr>
        <p:spPr>
          <a:xfrm>
            <a:off x="376024" y="1576000"/>
            <a:ext cx="8092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46" name="Google Shape;246;g10f2da22733_1_913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247" name="Google Shape;247;g10f2da22733_1_913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lumn 2">
  <p:cSld name="TITLE_AND_BODY_1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g10f2da22733_1_857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0" name="Google Shape;250;g10f2da22733_1_857"/>
          <p:cNvGrpSpPr/>
          <p:nvPr/>
        </p:nvGrpSpPr>
        <p:grpSpPr>
          <a:xfrm>
            <a:off x="4230" y="364743"/>
            <a:ext cx="9144000" cy="4305501"/>
            <a:chOff x="0" y="260571"/>
            <a:chExt cx="9144000" cy="4305501"/>
          </a:xfrm>
        </p:grpSpPr>
        <p:sp>
          <p:nvSpPr>
            <p:cNvPr id="251" name="Google Shape;251;g10f2da22733_1_857"/>
            <p:cNvSpPr/>
            <p:nvPr/>
          </p:nvSpPr>
          <p:spPr>
            <a:xfrm>
              <a:off x="0" y="2390172"/>
              <a:ext cx="9144000" cy="21759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78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g10f2da22733_1_857"/>
            <p:cNvSpPr/>
            <p:nvPr/>
          </p:nvSpPr>
          <p:spPr>
            <a:xfrm rot="10800000">
              <a:off x="0" y="260571"/>
              <a:ext cx="9144000" cy="21759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8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3" name="Google Shape;253;g10f2da22733_1_857"/>
          <p:cNvSpPr txBox="1">
            <a:spLocks noGrp="1"/>
          </p:cNvSpPr>
          <p:nvPr>
            <p:ph type="title"/>
          </p:nvPr>
        </p:nvSpPr>
        <p:spPr>
          <a:xfrm>
            <a:off x="562650" y="2266950"/>
            <a:ext cx="39774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4" name="Google Shape;254;g10f2da22733_1_857"/>
          <p:cNvSpPr txBox="1">
            <a:spLocks noGrp="1"/>
          </p:cNvSpPr>
          <p:nvPr>
            <p:ph type="body" idx="1"/>
          </p:nvPr>
        </p:nvSpPr>
        <p:spPr>
          <a:xfrm>
            <a:off x="4621475" y="1634400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55" name="Google Shape;255;g10f2da22733_1_857"/>
          <p:cNvSpPr txBox="1">
            <a:spLocks noGrp="1"/>
          </p:cNvSpPr>
          <p:nvPr>
            <p:ph type="body" idx="2"/>
          </p:nvPr>
        </p:nvSpPr>
        <p:spPr>
          <a:xfrm>
            <a:off x="5382250" y="1634400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56" name="Google Shape;256;g10f2da22733_1_857"/>
          <p:cNvSpPr txBox="1">
            <a:spLocks noGrp="1"/>
          </p:cNvSpPr>
          <p:nvPr>
            <p:ph type="body" idx="3"/>
          </p:nvPr>
        </p:nvSpPr>
        <p:spPr>
          <a:xfrm>
            <a:off x="4621475" y="2146025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57" name="Google Shape;257;g10f2da22733_1_857"/>
          <p:cNvSpPr txBox="1">
            <a:spLocks noGrp="1"/>
          </p:cNvSpPr>
          <p:nvPr>
            <p:ph type="body" idx="4"/>
          </p:nvPr>
        </p:nvSpPr>
        <p:spPr>
          <a:xfrm>
            <a:off x="5382250" y="2146025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58" name="Google Shape;258;g10f2da22733_1_857"/>
          <p:cNvSpPr txBox="1">
            <a:spLocks noGrp="1"/>
          </p:cNvSpPr>
          <p:nvPr>
            <p:ph type="body" idx="5"/>
          </p:nvPr>
        </p:nvSpPr>
        <p:spPr>
          <a:xfrm>
            <a:off x="4621475" y="2657650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59" name="Google Shape;259;g10f2da22733_1_857"/>
          <p:cNvSpPr txBox="1">
            <a:spLocks noGrp="1"/>
          </p:cNvSpPr>
          <p:nvPr>
            <p:ph type="body" idx="6"/>
          </p:nvPr>
        </p:nvSpPr>
        <p:spPr>
          <a:xfrm>
            <a:off x="5382250" y="2657650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60" name="Google Shape;260;g10f2da22733_1_857"/>
          <p:cNvSpPr txBox="1">
            <a:spLocks noGrp="1"/>
          </p:cNvSpPr>
          <p:nvPr>
            <p:ph type="body" idx="7"/>
          </p:nvPr>
        </p:nvSpPr>
        <p:spPr>
          <a:xfrm>
            <a:off x="4621475" y="3169275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61" name="Google Shape;261;g10f2da22733_1_857"/>
          <p:cNvSpPr txBox="1">
            <a:spLocks noGrp="1"/>
          </p:cNvSpPr>
          <p:nvPr>
            <p:ph type="body" idx="8"/>
          </p:nvPr>
        </p:nvSpPr>
        <p:spPr>
          <a:xfrm>
            <a:off x="5382250" y="3169275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262" name="Google Shape;262;g10f2da22733_1_857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1_Title slide 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g10f2da22733_1_872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10f2da22733_1_872"/>
          <p:cNvSpPr/>
          <p:nvPr/>
        </p:nvSpPr>
        <p:spPr>
          <a:xfrm>
            <a:off x="0" y="0"/>
            <a:ext cx="9144000" cy="3794700"/>
          </a:xfrm>
          <a:prstGeom prst="rect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6549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10f2da22733_1_8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pic>
        <p:nvPicPr>
          <p:cNvPr id="267" name="Google Shape;267;g10f2da22733_1_8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74361" y="706054"/>
            <a:ext cx="2899841" cy="41651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10f2da22733_1_872"/>
          <p:cNvSpPr txBox="1">
            <a:spLocks noGrp="1"/>
          </p:cNvSpPr>
          <p:nvPr>
            <p:ph type="title"/>
          </p:nvPr>
        </p:nvSpPr>
        <p:spPr>
          <a:xfrm>
            <a:off x="376175" y="2263510"/>
            <a:ext cx="64497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9" name="Google Shape;269;g10f2da22733_1_872"/>
          <p:cNvSpPr txBox="1">
            <a:spLocks noGrp="1"/>
          </p:cNvSpPr>
          <p:nvPr>
            <p:ph type="subTitle" idx="1"/>
          </p:nvPr>
        </p:nvSpPr>
        <p:spPr>
          <a:xfrm>
            <a:off x="375200" y="2935088"/>
            <a:ext cx="60576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1600"/>
              <a:buFont typeface="Montserrat Medium"/>
              <a:buNone/>
              <a:defRPr sz="1600">
                <a:solidFill>
                  <a:srgbClr val="673EF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1">
  <p:cSld name="CUSTOM_4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oogle Shape;271;g10f2da22733_1_879"/>
          <p:cNvGrpSpPr/>
          <p:nvPr/>
        </p:nvGrpSpPr>
        <p:grpSpPr>
          <a:xfrm>
            <a:off x="0" y="-158"/>
            <a:ext cx="9159240" cy="5143658"/>
            <a:chOff x="0" y="-158"/>
            <a:chExt cx="9159240" cy="5143658"/>
          </a:xfrm>
        </p:grpSpPr>
        <p:sp>
          <p:nvSpPr>
            <p:cNvPr id="272" name="Google Shape;272;g10f2da22733_1_879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3" name="Google Shape;273;g10f2da22733_1_879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0"/>
              <a:ext cx="9144000" cy="51434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4" name="Google Shape;274;g10f2da22733_1_879"/>
            <p:cNvGrpSpPr/>
            <p:nvPr/>
          </p:nvGrpSpPr>
          <p:grpSpPr>
            <a:xfrm>
              <a:off x="0" y="-158"/>
              <a:ext cx="9144000" cy="5143531"/>
              <a:chOff x="0" y="-144"/>
              <a:chExt cx="9144000" cy="4693859"/>
            </a:xfrm>
          </p:grpSpPr>
          <p:sp>
            <p:nvSpPr>
              <p:cNvPr id="275" name="Google Shape;275;g10f2da22733_1_879"/>
              <p:cNvSpPr/>
              <p:nvPr/>
            </p:nvSpPr>
            <p:spPr>
              <a:xfrm rot="10800000">
                <a:off x="0" y="-144"/>
                <a:ext cx="9144000" cy="25350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25000">
                    <a:srgbClr val="34217C"/>
                  </a:gs>
                  <a:gs pos="67000">
                    <a:srgbClr val="34217C">
                      <a:alpha val="61568"/>
                    </a:srgbClr>
                  </a:gs>
                  <a:gs pos="100000">
                    <a:srgbClr val="34217C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g10f2da22733_1_879"/>
              <p:cNvSpPr/>
              <p:nvPr/>
            </p:nvSpPr>
            <p:spPr>
              <a:xfrm>
                <a:off x="0" y="2517815"/>
                <a:ext cx="9144000" cy="21759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25000">
                    <a:srgbClr val="34217C"/>
                  </a:gs>
                  <a:gs pos="67000">
                    <a:srgbClr val="34217C">
                      <a:alpha val="61568"/>
                    </a:srgbClr>
                  </a:gs>
                  <a:gs pos="100000">
                    <a:srgbClr val="34217C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77" name="Google Shape;277;g10f2da22733_1_879"/>
          <p:cNvSpPr txBox="1">
            <a:spLocks noGrp="1"/>
          </p:cNvSpPr>
          <p:nvPr>
            <p:ph type="title"/>
          </p:nvPr>
        </p:nvSpPr>
        <p:spPr>
          <a:xfrm>
            <a:off x="561455" y="2262729"/>
            <a:ext cx="7853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78" name="Google Shape;278;g10f2da22733_1_879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lumn 1" type="tx">
  <p:cSld name="TITLE_AND_BODY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g10f2da22733_1_888"/>
          <p:cNvGrpSpPr/>
          <p:nvPr/>
        </p:nvGrpSpPr>
        <p:grpSpPr>
          <a:xfrm>
            <a:off x="0" y="-158"/>
            <a:ext cx="9159240" cy="5143658"/>
            <a:chOff x="0" y="-158"/>
            <a:chExt cx="9159240" cy="5143658"/>
          </a:xfrm>
        </p:grpSpPr>
        <p:sp>
          <p:nvSpPr>
            <p:cNvPr id="281" name="Google Shape;281;g10f2da22733_1_888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2" name="Google Shape;282;g10f2da22733_1_888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0"/>
              <a:ext cx="9144000" cy="51434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3" name="Google Shape;283;g10f2da22733_1_888"/>
            <p:cNvGrpSpPr/>
            <p:nvPr/>
          </p:nvGrpSpPr>
          <p:grpSpPr>
            <a:xfrm>
              <a:off x="0" y="-158"/>
              <a:ext cx="9144000" cy="5143531"/>
              <a:chOff x="0" y="-144"/>
              <a:chExt cx="9144000" cy="4693859"/>
            </a:xfrm>
          </p:grpSpPr>
          <p:sp>
            <p:nvSpPr>
              <p:cNvPr id="284" name="Google Shape;284;g10f2da22733_1_888"/>
              <p:cNvSpPr/>
              <p:nvPr/>
            </p:nvSpPr>
            <p:spPr>
              <a:xfrm rot="10800000">
                <a:off x="0" y="-144"/>
                <a:ext cx="9144000" cy="25350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25000">
                    <a:srgbClr val="34217C"/>
                  </a:gs>
                  <a:gs pos="67000">
                    <a:srgbClr val="34217C">
                      <a:alpha val="61568"/>
                    </a:srgbClr>
                  </a:gs>
                  <a:gs pos="100000">
                    <a:srgbClr val="34217C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g10f2da22733_1_888"/>
              <p:cNvSpPr/>
              <p:nvPr/>
            </p:nvSpPr>
            <p:spPr>
              <a:xfrm>
                <a:off x="0" y="2517815"/>
                <a:ext cx="9144000" cy="21759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25000">
                    <a:srgbClr val="34217C"/>
                  </a:gs>
                  <a:gs pos="67000">
                    <a:srgbClr val="34217C">
                      <a:alpha val="61568"/>
                    </a:srgbClr>
                  </a:gs>
                  <a:gs pos="100000">
                    <a:srgbClr val="34217C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86" name="Google Shape;286;g10f2da22733_1_888"/>
          <p:cNvSpPr txBox="1">
            <a:spLocks noGrp="1"/>
          </p:cNvSpPr>
          <p:nvPr>
            <p:ph type="title"/>
          </p:nvPr>
        </p:nvSpPr>
        <p:spPr>
          <a:xfrm>
            <a:off x="562650" y="2266950"/>
            <a:ext cx="39774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7" name="Google Shape;287;g10f2da22733_1_888"/>
          <p:cNvSpPr txBox="1">
            <a:spLocks noGrp="1"/>
          </p:cNvSpPr>
          <p:nvPr>
            <p:ph type="body" idx="1"/>
          </p:nvPr>
        </p:nvSpPr>
        <p:spPr>
          <a:xfrm>
            <a:off x="4621475" y="1634400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88" name="Google Shape;288;g10f2da22733_1_888"/>
          <p:cNvSpPr txBox="1">
            <a:spLocks noGrp="1"/>
          </p:cNvSpPr>
          <p:nvPr>
            <p:ph type="body" idx="2"/>
          </p:nvPr>
        </p:nvSpPr>
        <p:spPr>
          <a:xfrm>
            <a:off x="5382250" y="1634400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89" name="Google Shape;289;g10f2da22733_1_888"/>
          <p:cNvSpPr txBox="1">
            <a:spLocks noGrp="1"/>
          </p:cNvSpPr>
          <p:nvPr>
            <p:ph type="body" idx="3"/>
          </p:nvPr>
        </p:nvSpPr>
        <p:spPr>
          <a:xfrm>
            <a:off x="4621475" y="2146025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90" name="Google Shape;290;g10f2da22733_1_888"/>
          <p:cNvSpPr txBox="1">
            <a:spLocks noGrp="1"/>
          </p:cNvSpPr>
          <p:nvPr>
            <p:ph type="body" idx="4"/>
          </p:nvPr>
        </p:nvSpPr>
        <p:spPr>
          <a:xfrm>
            <a:off x="5382250" y="2146025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91" name="Google Shape;291;g10f2da22733_1_888"/>
          <p:cNvSpPr txBox="1">
            <a:spLocks noGrp="1"/>
          </p:cNvSpPr>
          <p:nvPr>
            <p:ph type="body" idx="5"/>
          </p:nvPr>
        </p:nvSpPr>
        <p:spPr>
          <a:xfrm>
            <a:off x="4621475" y="2657650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92" name="Google Shape;292;g10f2da22733_1_888"/>
          <p:cNvSpPr txBox="1">
            <a:spLocks noGrp="1"/>
          </p:cNvSpPr>
          <p:nvPr>
            <p:ph type="body" idx="6"/>
          </p:nvPr>
        </p:nvSpPr>
        <p:spPr>
          <a:xfrm>
            <a:off x="5382250" y="2657650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93" name="Google Shape;293;g10f2da22733_1_888"/>
          <p:cNvSpPr txBox="1">
            <a:spLocks noGrp="1"/>
          </p:cNvSpPr>
          <p:nvPr>
            <p:ph type="body" idx="7"/>
          </p:nvPr>
        </p:nvSpPr>
        <p:spPr>
          <a:xfrm>
            <a:off x="4621475" y="3169275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94" name="Google Shape;294;g10f2da22733_1_888"/>
          <p:cNvSpPr txBox="1">
            <a:spLocks noGrp="1"/>
          </p:cNvSpPr>
          <p:nvPr>
            <p:ph type="body" idx="8"/>
          </p:nvPr>
        </p:nvSpPr>
        <p:spPr>
          <a:xfrm>
            <a:off x="5382250" y="3169275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295" name="Google Shape;295;g10f2da22733_1_888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type="twoColTx">
  <p:cSld name="TITLE_AND_TWO_COLUMNS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g10f2da22733_1_905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647440"/>
            <a:ext cx="9144002" cy="149606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10f2da22733_1_905"/>
          <p:cNvSpPr/>
          <p:nvPr/>
        </p:nvSpPr>
        <p:spPr>
          <a:xfrm>
            <a:off x="0" y="3647440"/>
            <a:ext cx="9144000" cy="1087200"/>
          </a:xfrm>
          <a:prstGeom prst="rect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6549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g10f2da22733_1_905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0" name="Google Shape;300;g10f2da22733_1_905"/>
          <p:cNvSpPr txBox="1">
            <a:spLocks noGrp="1"/>
          </p:cNvSpPr>
          <p:nvPr>
            <p:ph type="body" idx="1"/>
          </p:nvPr>
        </p:nvSpPr>
        <p:spPr>
          <a:xfrm>
            <a:off x="376024" y="1576000"/>
            <a:ext cx="8092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1" name="Google Shape;301;g10f2da22733_1_905"/>
          <p:cNvSpPr txBox="1">
            <a:spLocks noGrp="1"/>
          </p:cNvSpPr>
          <p:nvPr>
            <p:ph type="body" idx="2"/>
          </p:nvPr>
        </p:nvSpPr>
        <p:spPr>
          <a:xfrm>
            <a:off x="376025" y="2128600"/>
            <a:ext cx="80925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2" name="Google Shape;302;g10f2da22733_1_905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303" name="Google Shape;303;g10f2da22733_1_905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oogle Shape;305;g10f2da22733_1_923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306" name="Google Shape;306;g10f2da22733_1_923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7" name="Google Shape;307;g10f2da22733_1_923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8" name="Google Shape;308;g10f2da22733_1_923"/>
          <p:cNvSpPr txBox="1">
            <a:spLocks noGrp="1"/>
          </p:cNvSpPr>
          <p:nvPr>
            <p:ph type="body" idx="1"/>
          </p:nvPr>
        </p:nvSpPr>
        <p:spPr>
          <a:xfrm>
            <a:off x="4472550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9" name="Google Shape;309;g10f2da22733_1_923"/>
          <p:cNvSpPr txBox="1">
            <a:spLocks noGrp="1"/>
          </p:cNvSpPr>
          <p:nvPr>
            <p:ph type="body" idx="2"/>
          </p:nvPr>
        </p:nvSpPr>
        <p:spPr>
          <a:xfrm>
            <a:off x="376025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0" name="Google Shape;310;g10f2da22733_1_923"/>
          <p:cNvSpPr txBox="1">
            <a:spLocks noGrp="1"/>
          </p:cNvSpPr>
          <p:nvPr>
            <p:ph type="body" idx="3"/>
          </p:nvPr>
        </p:nvSpPr>
        <p:spPr>
          <a:xfrm>
            <a:off x="376025" y="2128600"/>
            <a:ext cx="39999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1" name="Google Shape;311;g10f2da22733_1_923"/>
          <p:cNvSpPr txBox="1">
            <a:spLocks noGrp="1"/>
          </p:cNvSpPr>
          <p:nvPr>
            <p:ph type="body" idx="4"/>
          </p:nvPr>
        </p:nvSpPr>
        <p:spPr>
          <a:xfrm>
            <a:off x="4472550" y="2128600"/>
            <a:ext cx="39999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2" name="Google Shape;312;g10f2da22733_1_923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3" name="Google Shape;313;g10f2da22733_1_923"/>
          <p:cNvSpPr txBox="1">
            <a:spLocks noGrp="1"/>
          </p:cNvSpPr>
          <p:nvPr>
            <p:ph type="body" idx="5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314" name="Google Shape;314;g10f2da22733_1_923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_AND_TWO_COLUMNS_1_1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g10f2da22733_1_934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317" name="Google Shape;317;g10f2da22733_1_934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8" name="Google Shape;318;g10f2da22733_1_934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g10f2da22733_1_934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568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0" name="Google Shape;320;g10f2da22733_1_934"/>
          <p:cNvSpPr txBox="1">
            <a:spLocks noGrp="1"/>
          </p:cNvSpPr>
          <p:nvPr>
            <p:ph type="body" idx="1"/>
          </p:nvPr>
        </p:nvSpPr>
        <p:spPr>
          <a:xfrm>
            <a:off x="376025" y="2128600"/>
            <a:ext cx="39999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>
                <a:solidFill>
                  <a:srgbClr val="FFFFFF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21" name="Google Shape;321;g10f2da22733_1_934"/>
          <p:cNvSpPr txBox="1">
            <a:spLocks noGrp="1"/>
          </p:cNvSpPr>
          <p:nvPr>
            <p:ph type="body" idx="2"/>
          </p:nvPr>
        </p:nvSpPr>
        <p:spPr>
          <a:xfrm>
            <a:off x="4472550" y="2128600"/>
            <a:ext cx="39999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>
                <a:solidFill>
                  <a:srgbClr val="FFFFFF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22" name="Google Shape;322;g10f2da22733_1_934"/>
          <p:cNvSpPr txBox="1">
            <a:spLocks noGrp="1"/>
          </p:cNvSpPr>
          <p:nvPr>
            <p:ph type="body" idx="3"/>
          </p:nvPr>
        </p:nvSpPr>
        <p:spPr>
          <a:xfrm>
            <a:off x="4472550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23" name="Google Shape;323;g10f2da22733_1_934"/>
          <p:cNvSpPr txBox="1">
            <a:spLocks noGrp="1"/>
          </p:cNvSpPr>
          <p:nvPr>
            <p:ph type="body" idx="4"/>
          </p:nvPr>
        </p:nvSpPr>
        <p:spPr>
          <a:xfrm>
            <a:off x="376025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24" name="Google Shape;324;g10f2da22733_1_934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5" name="Google Shape;325;g10f2da22733_1_934"/>
          <p:cNvSpPr txBox="1">
            <a:spLocks noGrp="1"/>
          </p:cNvSpPr>
          <p:nvPr>
            <p:ph type="body" idx="5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326" name="Google Shape;326;g10f2da22733_1_934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hree images slide 1">
  <p:cSld name="CUSTOM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g10f2da22733_1_946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329" name="Google Shape;329;g10f2da22733_1_946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0" name="Google Shape;330;g10f2da22733_1_946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1" name="Google Shape;331;g10f2da22733_1_946"/>
          <p:cNvSpPr txBox="1">
            <a:spLocks noGrp="1"/>
          </p:cNvSpPr>
          <p:nvPr>
            <p:ph type="body" idx="1"/>
          </p:nvPr>
        </p:nvSpPr>
        <p:spPr>
          <a:xfrm>
            <a:off x="376025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32" name="Google Shape;332;g10f2da22733_1_946"/>
          <p:cNvSpPr txBox="1">
            <a:spLocks noGrp="1"/>
          </p:cNvSpPr>
          <p:nvPr>
            <p:ph type="body" idx="2"/>
          </p:nvPr>
        </p:nvSpPr>
        <p:spPr>
          <a:xfrm>
            <a:off x="3189277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33" name="Google Shape;333;g10f2da22733_1_946"/>
          <p:cNvSpPr txBox="1">
            <a:spLocks noGrp="1"/>
          </p:cNvSpPr>
          <p:nvPr>
            <p:ph type="body" idx="3"/>
          </p:nvPr>
        </p:nvSpPr>
        <p:spPr>
          <a:xfrm>
            <a:off x="6002530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34" name="Google Shape;334;g10f2da22733_1_946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5" name="Google Shape;335;g10f2da22733_1_946"/>
          <p:cNvSpPr txBox="1">
            <a:spLocks noGrp="1"/>
          </p:cNvSpPr>
          <p:nvPr>
            <p:ph type="body" idx="4"/>
          </p:nvPr>
        </p:nvSpPr>
        <p:spPr>
          <a:xfrm>
            <a:off x="376026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36" name="Google Shape;336;g10f2da22733_1_946"/>
          <p:cNvSpPr txBox="1">
            <a:spLocks noGrp="1"/>
          </p:cNvSpPr>
          <p:nvPr>
            <p:ph type="body" idx="5"/>
          </p:nvPr>
        </p:nvSpPr>
        <p:spPr>
          <a:xfrm>
            <a:off x="3188050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37" name="Google Shape;337;g10f2da22733_1_946"/>
          <p:cNvSpPr txBox="1">
            <a:spLocks noGrp="1"/>
          </p:cNvSpPr>
          <p:nvPr>
            <p:ph type="body" idx="6"/>
          </p:nvPr>
        </p:nvSpPr>
        <p:spPr>
          <a:xfrm>
            <a:off x="6000075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38" name="Google Shape;338;g10f2da22733_1_946"/>
          <p:cNvSpPr txBox="1">
            <a:spLocks noGrp="1"/>
          </p:cNvSpPr>
          <p:nvPr>
            <p:ph type="body" idx="7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339" name="Google Shape;339;g10f2da22733_1_946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1">
  <p:cSld name="CUSTOM_4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g10f2da22733_1_96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1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g10f2da22733_1_9621"/>
          <p:cNvSpPr txBox="1">
            <a:spLocks noGrp="1"/>
          </p:cNvSpPr>
          <p:nvPr>
            <p:ph type="title"/>
          </p:nvPr>
        </p:nvSpPr>
        <p:spPr>
          <a:xfrm>
            <a:off x="645300" y="1811430"/>
            <a:ext cx="78534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5600"/>
              <a:buNone/>
              <a:defRPr sz="3200">
                <a:solidFill>
                  <a:srgbClr val="673EF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2800"/>
              <a:buNone/>
              <a:defRPr>
                <a:solidFill>
                  <a:srgbClr val="673EF3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2800"/>
              <a:buNone/>
              <a:defRPr>
                <a:solidFill>
                  <a:srgbClr val="673EF3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2800"/>
              <a:buNone/>
              <a:defRPr>
                <a:solidFill>
                  <a:srgbClr val="673EF3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2800"/>
              <a:buNone/>
              <a:defRPr>
                <a:solidFill>
                  <a:srgbClr val="673EF3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2800"/>
              <a:buNone/>
              <a:defRPr>
                <a:solidFill>
                  <a:srgbClr val="673EF3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2800"/>
              <a:buNone/>
              <a:defRPr>
                <a:solidFill>
                  <a:srgbClr val="673EF3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2800"/>
              <a:buNone/>
              <a:defRPr>
                <a:solidFill>
                  <a:srgbClr val="673EF3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2800"/>
              <a:buNone/>
              <a:defRPr>
                <a:solidFill>
                  <a:srgbClr val="673EF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hree images slide 4">
  <p:cSld name="CUSTOM_1_1_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g10f2da22733_1_959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342" name="Google Shape;342;g10f2da22733_1_959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3" name="Google Shape;343;g10f2da22733_1_959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4" name="Google Shape;344;g10f2da22733_1_959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568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5" name="Google Shape;345;g10f2da22733_1_959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6" name="Google Shape;346;g10f2da22733_1_959"/>
          <p:cNvSpPr txBox="1">
            <a:spLocks noGrp="1"/>
          </p:cNvSpPr>
          <p:nvPr>
            <p:ph type="body" idx="1"/>
          </p:nvPr>
        </p:nvSpPr>
        <p:spPr>
          <a:xfrm>
            <a:off x="376026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00"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47" name="Google Shape;347;g10f2da22733_1_959"/>
          <p:cNvSpPr txBox="1">
            <a:spLocks noGrp="1"/>
          </p:cNvSpPr>
          <p:nvPr>
            <p:ph type="body" idx="2"/>
          </p:nvPr>
        </p:nvSpPr>
        <p:spPr>
          <a:xfrm>
            <a:off x="376025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48" name="Google Shape;348;g10f2da22733_1_959"/>
          <p:cNvSpPr txBox="1">
            <a:spLocks noGrp="1"/>
          </p:cNvSpPr>
          <p:nvPr>
            <p:ph type="body" idx="3"/>
          </p:nvPr>
        </p:nvSpPr>
        <p:spPr>
          <a:xfrm>
            <a:off x="3188050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00"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g10f2da22733_1_959"/>
          <p:cNvSpPr txBox="1">
            <a:spLocks noGrp="1"/>
          </p:cNvSpPr>
          <p:nvPr>
            <p:ph type="body" idx="4"/>
          </p:nvPr>
        </p:nvSpPr>
        <p:spPr>
          <a:xfrm>
            <a:off x="3189277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50" name="Google Shape;350;g10f2da22733_1_959"/>
          <p:cNvSpPr txBox="1">
            <a:spLocks noGrp="1"/>
          </p:cNvSpPr>
          <p:nvPr>
            <p:ph type="body" idx="5"/>
          </p:nvPr>
        </p:nvSpPr>
        <p:spPr>
          <a:xfrm>
            <a:off x="6000075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00"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51" name="Google Shape;351;g10f2da22733_1_959"/>
          <p:cNvSpPr txBox="1">
            <a:spLocks noGrp="1"/>
          </p:cNvSpPr>
          <p:nvPr>
            <p:ph type="body" idx="6"/>
          </p:nvPr>
        </p:nvSpPr>
        <p:spPr>
          <a:xfrm>
            <a:off x="6002530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52" name="Google Shape;352;g10f2da22733_1_959"/>
          <p:cNvSpPr txBox="1">
            <a:spLocks noGrp="1"/>
          </p:cNvSpPr>
          <p:nvPr>
            <p:ph type="body" idx="7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53" name="Google Shape;353;g10f2da22733_1_959"/>
          <p:cNvSpPr txBox="1"/>
          <p:nvPr/>
        </p:nvSpPr>
        <p:spPr>
          <a:xfrm>
            <a:off x="376175" y="4732525"/>
            <a:ext cx="8430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Confidential</a:t>
            </a:r>
            <a:endParaRPr sz="8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54" name="Google Shape;354;g10f2da22733_1_959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 2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g10f2da22733_1_974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647440"/>
            <a:ext cx="9144002" cy="149606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g10f2da22733_1_974"/>
          <p:cNvSpPr/>
          <p:nvPr/>
        </p:nvSpPr>
        <p:spPr>
          <a:xfrm>
            <a:off x="0" y="3647440"/>
            <a:ext cx="9144000" cy="1087200"/>
          </a:xfrm>
          <a:prstGeom prst="rect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6549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g10f2da22733_1_974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g10f2da22733_1_974"/>
          <p:cNvSpPr txBox="1">
            <a:spLocks noGrp="1"/>
          </p:cNvSpPr>
          <p:nvPr>
            <p:ph type="body" idx="1"/>
          </p:nvPr>
        </p:nvSpPr>
        <p:spPr>
          <a:xfrm>
            <a:off x="376024" y="1576000"/>
            <a:ext cx="8092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60" name="Google Shape;360;g10f2da22733_1_974"/>
          <p:cNvSpPr>
            <a:spLocks noGrp="1"/>
          </p:cNvSpPr>
          <p:nvPr>
            <p:ph type="chart" idx="2"/>
          </p:nvPr>
        </p:nvSpPr>
        <p:spPr>
          <a:xfrm>
            <a:off x="385763" y="2128838"/>
            <a:ext cx="80883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361" name="Google Shape;361;g10f2da22733_1_974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362" name="Google Shape;362;g10f2da22733_1_974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 3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g10f2da22733_1_982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647440"/>
            <a:ext cx="9144002" cy="149606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g10f2da22733_1_982"/>
          <p:cNvSpPr/>
          <p:nvPr/>
        </p:nvSpPr>
        <p:spPr>
          <a:xfrm>
            <a:off x="0" y="3647440"/>
            <a:ext cx="9144000" cy="1087200"/>
          </a:xfrm>
          <a:prstGeom prst="rect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6549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g10f2da22733_1_982"/>
          <p:cNvSpPr txBox="1">
            <a:spLocks noGrp="1"/>
          </p:cNvSpPr>
          <p:nvPr>
            <p:ph type="body" idx="1"/>
          </p:nvPr>
        </p:nvSpPr>
        <p:spPr>
          <a:xfrm>
            <a:off x="4472550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67" name="Google Shape;367;g10f2da22733_1_982"/>
          <p:cNvSpPr txBox="1">
            <a:spLocks noGrp="1"/>
          </p:cNvSpPr>
          <p:nvPr>
            <p:ph type="body" idx="2"/>
          </p:nvPr>
        </p:nvSpPr>
        <p:spPr>
          <a:xfrm>
            <a:off x="376025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g10f2da22733_1_982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9" name="Google Shape;369;g10f2da22733_1_982"/>
          <p:cNvSpPr>
            <a:spLocks noGrp="1"/>
          </p:cNvSpPr>
          <p:nvPr>
            <p:ph type="chart" idx="3"/>
          </p:nvPr>
        </p:nvSpPr>
        <p:spPr>
          <a:xfrm>
            <a:off x="385763" y="2128838"/>
            <a:ext cx="3996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370" name="Google Shape;370;g10f2da22733_1_982"/>
          <p:cNvSpPr>
            <a:spLocks noGrp="1"/>
          </p:cNvSpPr>
          <p:nvPr>
            <p:ph type="chart" idx="4"/>
          </p:nvPr>
        </p:nvSpPr>
        <p:spPr>
          <a:xfrm>
            <a:off x="4472550" y="2128838"/>
            <a:ext cx="3996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371" name="Google Shape;371;g10f2da22733_1_982"/>
          <p:cNvSpPr txBox="1">
            <a:spLocks noGrp="1"/>
          </p:cNvSpPr>
          <p:nvPr>
            <p:ph type="body" idx="5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372" name="Google Shape;372;g10f2da22733_1_982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hree images slide 3">
  <p:cSld name="1_ Three images slide 3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oogle Shape;374;g10f2da22733_1_992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375" name="Google Shape;375;g10f2da22733_1_992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6" name="Google Shape;376;g10f2da22733_1_992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7" name="Google Shape;377;g10f2da22733_1_992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8" name="Google Shape;378;g10f2da22733_1_992"/>
          <p:cNvSpPr txBox="1">
            <a:spLocks noGrp="1"/>
          </p:cNvSpPr>
          <p:nvPr>
            <p:ph type="body" idx="1"/>
          </p:nvPr>
        </p:nvSpPr>
        <p:spPr>
          <a:xfrm>
            <a:off x="376025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79" name="Google Shape;379;g10f2da22733_1_992"/>
          <p:cNvSpPr txBox="1">
            <a:spLocks noGrp="1"/>
          </p:cNvSpPr>
          <p:nvPr>
            <p:ph type="body" idx="2"/>
          </p:nvPr>
        </p:nvSpPr>
        <p:spPr>
          <a:xfrm>
            <a:off x="3189277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0" name="Google Shape;380;g10f2da22733_1_992"/>
          <p:cNvSpPr txBox="1">
            <a:spLocks noGrp="1"/>
          </p:cNvSpPr>
          <p:nvPr>
            <p:ph type="body" idx="3"/>
          </p:nvPr>
        </p:nvSpPr>
        <p:spPr>
          <a:xfrm>
            <a:off x="6002530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1" name="Google Shape;381;g10f2da22733_1_992"/>
          <p:cNvSpPr>
            <a:spLocks noGrp="1"/>
          </p:cNvSpPr>
          <p:nvPr>
            <p:ph type="chart" idx="4"/>
          </p:nvPr>
        </p:nvSpPr>
        <p:spPr>
          <a:xfrm>
            <a:off x="385763" y="2128838"/>
            <a:ext cx="2469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382" name="Google Shape;382;g10f2da22733_1_992"/>
          <p:cNvSpPr>
            <a:spLocks noGrp="1"/>
          </p:cNvSpPr>
          <p:nvPr>
            <p:ph type="chart" idx="5"/>
          </p:nvPr>
        </p:nvSpPr>
        <p:spPr>
          <a:xfrm>
            <a:off x="3190442" y="2128838"/>
            <a:ext cx="2469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383" name="Google Shape;383;g10f2da22733_1_992"/>
          <p:cNvSpPr>
            <a:spLocks noGrp="1"/>
          </p:cNvSpPr>
          <p:nvPr>
            <p:ph type="chart" idx="6"/>
          </p:nvPr>
        </p:nvSpPr>
        <p:spPr>
          <a:xfrm>
            <a:off x="6003695" y="2128838"/>
            <a:ext cx="2469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384" name="Google Shape;384;g10f2da22733_1_992"/>
          <p:cNvSpPr txBox="1">
            <a:spLocks noGrp="1"/>
          </p:cNvSpPr>
          <p:nvPr>
            <p:ph type="body" idx="7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5" name="Google Shape;385;g10f2da22733_1_992"/>
          <p:cNvSpPr txBox="1"/>
          <p:nvPr/>
        </p:nvSpPr>
        <p:spPr>
          <a:xfrm>
            <a:off x="376175" y="4732525"/>
            <a:ext cx="8430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Confidential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86" name="Google Shape;386;g10f2da22733_1_992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1">
  <p:cSld name="CUSTOM_1_1_1_1_1_1_1_1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g10f2da22733_1_1006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389" name="Google Shape;389;g10f2da22733_1_1006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0" name="Google Shape;390;g10f2da22733_1_1006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1" name="Google Shape;391;g10f2da22733_1_1006"/>
          <p:cNvSpPr>
            <a:spLocks noGrp="1"/>
          </p:cNvSpPr>
          <p:nvPr>
            <p:ph type="pic" idx="2"/>
          </p:nvPr>
        </p:nvSpPr>
        <p:spPr>
          <a:xfrm>
            <a:off x="4568825" y="0"/>
            <a:ext cx="4575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92" name="Google Shape;392;g10f2da22733_1_1006"/>
          <p:cNvSpPr txBox="1">
            <a:spLocks noGrp="1"/>
          </p:cNvSpPr>
          <p:nvPr>
            <p:ph type="body" idx="1"/>
          </p:nvPr>
        </p:nvSpPr>
        <p:spPr>
          <a:xfrm>
            <a:off x="376025" y="1694260"/>
            <a:ext cx="38226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3" name="Google Shape;393;g10f2da22733_1_1006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38250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4" name="Google Shape;394;g10f2da22733_1_1006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3830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395" name="Google Shape;395;g10f2da22733_1_1006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1">
  <p:cSld name="1_Text and image slide 1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oogle Shape;397;g10f2da22733_1_1015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398" name="Google Shape;398;g10f2da22733_1_1015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9" name="Google Shape;399;g10f2da22733_1_1015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0" name="Google Shape;400;g10f2da22733_1_1015"/>
          <p:cNvSpPr>
            <a:spLocks noGrp="1"/>
          </p:cNvSpPr>
          <p:nvPr>
            <p:ph type="pic" idx="2"/>
          </p:nvPr>
        </p:nvSpPr>
        <p:spPr>
          <a:xfrm>
            <a:off x="6869429" y="0"/>
            <a:ext cx="22746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401" name="Google Shape;401;g10f2da22733_1_1015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g10f2da22733_1_1015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61236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3" name="Google Shape;403;g10f2da22733_1_1015"/>
          <p:cNvSpPr txBox="1">
            <a:spLocks noGrp="1"/>
          </p:cNvSpPr>
          <p:nvPr>
            <p:ph type="body" idx="1"/>
          </p:nvPr>
        </p:nvSpPr>
        <p:spPr>
          <a:xfrm>
            <a:off x="376237" y="1018858"/>
            <a:ext cx="6131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04" name="Google Shape;404;g10f2da22733_1_1015"/>
          <p:cNvSpPr txBox="1">
            <a:spLocks noGrp="1"/>
          </p:cNvSpPr>
          <p:nvPr>
            <p:ph type="body" idx="3"/>
          </p:nvPr>
        </p:nvSpPr>
        <p:spPr>
          <a:xfrm>
            <a:off x="376025" y="1576000"/>
            <a:ext cx="2850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05" name="Google Shape;405;g10f2da22733_1_1015"/>
          <p:cNvSpPr txBox="1">
            <a:spLocks noGrp="1"/>
          </p:cNvSpPr>
          <p:nvPr>
            <p:ph type="body" idx="4"/>
          </p:nvPr>
        </p:nvSpPr>
        <p:spPr>
          <a:xfrm>
            <a:off x="3665527" y="1576000"/>
            <a:ext cx="2850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06" name="Google Shape;406;g10f2da22733_1_1015"/>
          <p:cNvSpPr txBox="1">
            <a:spLocks noGrp="1"/>
          </p:cNvSpPr>
          <p:nvPr>
            <p:ph type="body" idx="5"/>
          </p:nvPr>
        </p:nvSpPr>
        <p:spPr>
          <a:xfrm>
            <a:off x="376026" y="2408000"/>
            <a:ext cx="28539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07" name="Google Shape;407;g10f2da22733_1_1015"/>
          <p:cNvSpPr txBox="1">
            <a:spLocks noGrp="1"/>
          </p:cNvSpPr>
          <p:nvPr>
            <p:ph type="body" idx="6"/>
          </p:nvPr>
        </p:nvSpPr>
        <p:spPr>
          <a:xfrm>
            <a:off x="3664300" y="2408000"/>
            <a:ext cx="28539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1">
  <p:cSld name="1_Text and image slide 1 2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" name="Google Shape;409;g10f2da22733_1_1027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410" name="Google Shape;410;g10f2da22733_1_1027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1" name="Google Shape;411;g10f2da22733_1_1027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2" name="Google Shape;412;g10f2da22733_1_1027"/>
          <p:cNvSpPr>
            <a:spLocks noGrp="1"/>
          </p:cNvSpPr>
          <p:nvPr>
            <p:ph type="pic" idx="2"/>
          </p:nvPr>
        </p:nvSpPr>
        <p:spPr>
          <a:xfrm>
            <a:off x="2289811" y="0"/>
            <a:ext cx="6854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13" name="Google Shape;413;g10f2da22733_1_1027"/>
          <p:cNvSpPr txBox="1">
            <a:spLocks noGrp="1"/>
          </p:cNvSpPr>
          <p:nvPr>
            <p:ph type="title"/>
          </p:nvPr>
        </p:nvSpPr>
        <p:spPr>
          <a:xfrm>
            <a:off x="376175" y="568610"/>
            <a:ext cx="16938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4" name="Google Shape;414;g10f2da22733_1_1027"/>
          <p:cNvSpPr txBox="1">
            <a:spLocks noGrp="1"/>
          </p:cNvSpPr>
          <p:nvPr>
            <p:ph type="body" idx="1"/>
          </p:nvPr>
        </p:nvSpPr>
        <p:spPr>
          <a:xfrm>
            <a:off x="376238" y="2173288"/>
            <a:ext cx="16962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415" name="Google Shape;415;g10f2da22733_1_1027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3">
  <p:cSld name="CUSTOM_1_1_1_1_1_1_1_1_1_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g10f2da22733_1_1035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418" name="Google Shape;418;g10f2da22733_1_1035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9" name="Google Shape;419;g10f2da22733_1_1035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0" name="Google Shape;420;g10f2da22733_1_1035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568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1" name="Google Shape;421;g10f2da22733_1_1035"/>
          <p:cNvSpPr>
            <a:spLocks noGrp="1"/>
          </p:cNvSpPr>
          <p:nvPr>
            <p:ph type="pic" idx="2"/>
          </p:nvPr>
        </p:nvSpPr>
        <p:spPr>
          <a:xfrm>
            <a:off x="4568825" y="0"/>
            <a:ext cx="4575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22" name="Google Shape;422;g10f2da22733_1_1035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38250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3" name="Google Shape;423;g10f2da22733_1_1035"/>
          <p:cNvSpPr txBox="1">
            <a:spLocks noGrp="1"/>
          </p:cNvSpPr>
          <p:nvPr>
            <p:ph type="body" idx="1"/>
          </p:nvPr>
        </p:nvSpPr>
        <p:spPr>
          <a:xfrm>
            <a:off x="376025" y="1694260"/>
            <a:ext cx="38226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24" name="Google Shape;424;g10f2da22733_1_1035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3841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425" name="Google Shape;425;g10f2da22733_1_1035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3">
  <p:cSld name="1_Text and image slide 3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" name="Google Shape;427;g10f2da22733_1_1045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428" name="Google Shape;428;g10f2da22733_1_1045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9" name="Google Shape;429;g10f2da22733_1_1045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0" name="Google Shape;430;g10f2da22733_1_1045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568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31" name="Google Shape;431;g10f2da22733_1_1045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g10f2da22733_1_1045"/>
          <p:cNvSpPr>
            <a:spLocks noGrp="1"/>
          </p:cNvSpPr>
          <p:nvPr>
            <p:ph type="pic" idx="2"/>
          </p:nvPr>
        </p:nvSpPr>
        <p:spPr>
          <a:xfrm>
            <a:off x="6869429" y="0"/>
            <a:ext cx="2274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33" name="Google Shape;433;g10f2da22733_1_1045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61236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4" name="Google Shape;434;g10f2da22733_1_1045"/>
          <p:cNvSpPr txBox="1">
            <a:spLocks noGrp="1"/>
          </p:cNvSpPr>
          <p:nvPr>
            <p:ph type="body" idx="1"/>
          </p:nvPr>
        </p:nvSpPr>
        <p:spPr>
          <a:xfrm>
            <a:off x="376237" y="1018858"/>
            <a:ext cx="6131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35" name="Google Shape;435;g10f2da22733_1_1045"/>
          <p:cNvSpPr txBox="1">
            <a:spLocks noGrp="1"/>
          </p:cNvSpPr>
          <p:nvPr>
            <p:ph type="body" idx="3"/>
          </p:nvPr>
        </p:nvSpPr>
        <p:spPr>
          <a:xfrm>
            <a:off x="376025" y="1576000"/>
            <a:ext cx="2850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36" name="Google Shape;436;g10f2da22733_1_1045"/>
          <p:cNvSpPr txBox="1">
            <a:spLocks noGrp="1"/>
          </p:cNvSpPr>
          <p:nvPr>
            <p:ph type="body" idx="4"/>
          </p:nvPr>
        </p:nvSpPr>
        <p:spPr>
          <a:xfrm>
            <a:off x="3665527" y="1576000"/>
            <a:ext cx="2850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37" name="Google Shape;437;g10f2da22733_1_1045"/>
          <p:cNvSpPr txBox="1">
            <a:spLocks noGrp="1"/>
          </p:cNvSpPr>
          <p:nvPr>
            <p:ph type="body" idx="5"/>
          </p:nvPr>
        </p:nvSpPr>
        <p:spPr>
          <a:xfrm>
            <a:off x="376026" y="2408000"/>
            <a:ext cx="28539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00"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38" name="Google Shape;438;g10f2da22733_1_1045"/>
          <p:cNvSpPr txBox="1">
            <a:spLocks noGrp="1"/>
          </p:cNvSpPr>
          <p:nvPr>
            <p:ph type="body" idx="6"/>
          </p:nvPr>
        </p:nvSpPr>
        <p:spPr>
          <a:xfrm>
            <a:off x="3664300" y="2408000"/>
            <a:ext cx="28539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00"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3">
  <p:cSld name="1_Text and image slide 3 2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" name="Google Shape;440;g10f2da22733_1_1058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441" name="Google Shape;441;g10f2da22733_1_1058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2" name="Google Shape;442;g10f2da22733_1_1058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3" name="Google Shape;443;g10f2da22733_1_1058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568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44" name="Google Shape;444;g10f2da22733_1_1058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g10f2da22733_1_1058"/>
          <p:cNvSpPr>
            <a:spLocks noGrp="1"/>
          </p:cNvSpPr>
          <p:nvPr>
            <p:ph type="pic" idx="2"/>
          </p:nvPr>
        </p:nvSpPr>
        <p:spPr>
          <a:xfrm>
            <a:off x="2289811" y="0"/>
            <a:ext cx="6854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46" name="Google Shape;446;g10f2da22733_1_1058"/>
          <p:cNvSpPr txBox="1">
            <a:spLocks noGrp="1"/>
          </p:cNvSpPr>
          <p:nvPr>
            <p:ph type="title"/>
          </p:nvPr>
        </p:nvSpPr>
        <p:spPr>
          <a:xfrm>
            <a:off x="376175" y="568610"/>
            <a:ext cx="16938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7" name="Google Shape;447;g10f2da22733_1_1058"/>
          <p:cNvSpPr txBox="1">
            <a:spLocks noGrp="1"/>
          </p:cNvSpPr>
          <p:nvPr>
            <p:ph type="body" idx="1"/>
          </p:nvPr>
        </p:nvSpPr>
        <p:spPr>
          <a:xfrm>
            <a:off x="376238" y="2020888"/>
            <a:ext cx="16962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ta slide">
  <p:cSld name="Data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g10f2da22733_1_9417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63" name="Google Shape;63;g10f2da22733_1_9417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" name="Google Shape;64;g10f2da22733_1_9417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" name="Google Shape;65;g10f2da22733_1_9417"/>
          <p:cNvSpPr/>
          <p:nvPr/>
        </p:nvSpPr>
        <p:spPr>
          <a:xfrm>
            <a:off x="3232051" y="2421794"/>
            <a:ext cx="2679900" cy="2064900"/>
          </a:xfrm>
          <a:prstGeom prst="roundRect">
            <a:avLst>
              <a:gd name="adj" fmla="val 6657"/>
            </a:avLst>
          </a:prstGeom>
          <a:solidFill>
            <a:srgbClr val="342D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g10f2da22733_1_9417"/>
          <p:cNvSpPr/>
          <p:nvPr/>
        </p:nvSpPr>
        <p:spPr>
          <a:xfrm>
            <a:off x="353075" y="2421677"/>
            <a:ext cx="2679900" cy="2064900"/>
          </a:xfrm>
          <a:prstGeom prst="roundRect">
            <a:avLst>
              <a:gd name="adj" fmla="val 6657"/>
            </a:avLst>
          </a:prstGeom>
          <a:solidFill>
            <a:srgbClr val="271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g10f2da22733_1_9417"/>
          <p:cNvSpPr/>
          <p:nvPr/>
        </p:nvSpPr>
        <p:spPr>
          <a:xfrm>
            <a:off x="353075" y="341453"/>
            <a:ext cx="4126500" cy="1904400"/>
          </a:xfrm>
          <a:prstGeom prst="roundRect">
            <a:avLst>
              <a:gd name="adj" fmla="val 6657"/>
            </a:avLst>
          </a:prstGeom>
          <a:solidFill>
            <a:srgbClr val="1712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10f2da22733_1_9417"/>
          <p:cNvSpPr/>
          <p:nvPr/>
        </p:nvSpPr>
        <p:spPr>
          <a:xfrm>
            <a:off x="6111027" y="2421794"/>
            <a:ext cx="2679900" cy="2064900"/>
          </a:xfrm>
          <a:prstGeom prst="roundRect">
            <a:avLst>
              <a:gd name="adj" fmla="val 6657"/>
            </a:avLst>
          </a:prstGeom>
          <a:solidFill>
            <a:srgbClr val="4C3F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10f2da22733_1_9417"/>
          <p:cNvSpPr/>
          <p:nvPr/>
        </p:nvSpPr>
        <p:spPr>
          <a:xfrm>
            <a:off x="4664317" y="341453"/>
            <a:ext cx="4126500" cy="1904400"/>
          </a:xfrm>
          <a:prstGeom prst="roundRect">
            <a:avLst>
              <a:gd name="adj" fmla="val 6657"/>
            </a:avLst>
          </a:prstGeom>
          <a:solidFill>
            <a:srgbClr val="341F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22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10f2da22733_1_9417"/>
          <p:cNvSpPr txBox="1">
            <a:spLocks noGrp="1"/>
          </p:cNvSpPr>
          <p:nvPr>
            <p:ph type="body" idx="1"/>
          </p:nvPr>
        </p:nvSpPr>
        <p:spPr>
          <a:xfrm>
            <a:off x="2373000" y="665544"/>
            <a:ext cx="19383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g10f2da22733_1_9417"/>
          <p:cNvSpPr txBox="1">
            <a:spLocks noGrp="1"/>
          </p:cNvSpPr>
          <p:nvPr>
            <p:ph type="body" idx="2"/>
          </p:nvPr>
        </p:nvSpPr>
        <p:spPr>
          <a:xfrm>
            <a:off x="6656725" y="665544"/>
            <a:ext cx="19383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g10f2da22733_1_9417"/>
          <p:cNvSpPr txBox="1">
            <a:spLocks noGrp="1"/>
          </p:cNvSpPr>
          <p:nvPr>
            <p:ph type="body" idx="3"/>
          </p:nvPr>
        </p:nvSpPr>
        <p:spPr>
          <a:xfrm>
            <a:off x="6269275" y="3602400"/>
            <a:ext cx="2363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g10f2da22733_1_9417"/>
          <p:cNvSpPr txBox="1">
            <a:spLocks noGrp="1"/>
          </p:cNvSpPr>
          <p:nvPr>
            <p:ph type="body" idx="4"/>
          </p:nvPr>
        </p:nvSpPr>
        <p:spPr>
          <a:xfrm>
            <a:off x="3390300" y="3602400"/>
            <a:ext cx="2363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g10f2da22733_1_9417"/>
          <p:cNvSpPr txBox="1">
            <a:spLocks noGrp="1"/>
          </p:cNvSpPr>
          <p:nvPr>
            <p:ph type="body" idx="5"/>
          </p:nvPr>
        </p:nvSpPr>
        <p:spPr>
          <a:xfrm>
            <a:off x="511325" y="3602400"/>
            <a:ext cx="2363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g10f2da22733_1_9417"/>
          <p:cNvSpPr txBox="1">
            <a:spLocks noGrp="1"/>
          </p:cNvSpPr>
          <p:nvPr>
            <p:ph type="title"/>
          </p:nvPr>
        </p:nvSpPr>
        <p:spPr>
          <a:xfrm>
            <a:off x="553200" y="570617"/>
            <a:ext cx="17436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g10f2da22733_1_9417"/>
          <p:cNvSpPr txBox="1">
            <a:spLocks noGrp="1"/>
          </p:cNvSpPr>
          <p:nvPr>
            <p:ph type="title" idx="6"/>
          </p:nvPr>
        </p:nvSpPr>
        <p:spPr>
          <a:xfrm>
            <a:off x="4868657" y="570617"/>
            <a:ext cx="17436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g10f2da22733_1_9417"/>
          <p:cNvSpPr txBox="1">
            <a:spLocks noGrp="1"/>
          </p:cNvSpPr>
          <p:nvPr>
            <p:ph type="title" idx="7"/>
          </p:nvPr>
        </p:nvSpPr>
        <p:spPr>
          <a:xfrm>
            <a:off x="511200" y="2570225"/>
            <a:ext cx="23634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g10f2da22733_1_9417"/>
          <p:cNvSpPr txBox="1">
            <a:spLocks noGrp="1"/>
          </p:cNvSpPr>
          <p:nvPr>
            <p:ph type="title" idx="8"/>
          </p:nvPr>
        </p:nvSpPr>
        <p:spPr>
          <a:xfrm>
            <a:off x="3390300" y="2570225"/>
            <a:ext cx="23634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g10f2da22733_1_9417"/>
          <p:cNvSpPr txBox="1">
            <a:spLocks noGrp="1"/>
          </p:cNvSpPr>
          <p:nvPr>
            <p:ph type="title" idx="9"/>
          </p:nvPr>
        </p:nvSpPr>
        <p:spPr>
          <a:xfrm>
            <a:off x="6269400" y="2570225"/>
            <a:ext cx="23634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0" name="Google Shape;80;g10f2da22733_1_9417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2">
  <p:cSld name="CUSTOM_1_1_1_1_1_1_1_1_1_1_1_1_1_1_1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g10f2da22733_1_1067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0" name="Google Shape;450;g10f2da22733_1_1067"/>
          <p:cNvGrpSpPr/>
          <p:nvPr/>
        </p:nvGrpSpPr>
        <p:grpSpPr>
          <a:xfrm>
            <a:off x="4230" y="364743"/>
            <a:ext cx="9144000" cy="4305501"/>
            <a:chOff x="0" y="260571"/>
            <a:chExt cx="9144000" cy="4305501"/>
          </a:xfrm>
        </p:grpSpPr>
        <p:sp>
          <p:nvSpPr>
            <p:cNvPr id="451" name="Google Shape;451;g10f2da22733_1_1067"/>
            <p:cNvSpPr/>
            <p:nvPr/>
          </p:nvSpPr>
          <p:spPr>
            <a:xfrm>
              <a:off x="0" y="2390172"/>
              <a:ext cx="9144000" cy="21759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78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g10f2da22733_1_1067"/>
            <p:cNvSpPr/>
            <p:nvPr/>
          </p:nvSpPr>
          <p:spPr>
            <a:xfrm rot="10800000">
              <a:off x="0" y="260571"/>
              <a:ext cx="9144000" cy="21759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8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3" name="Google Shape;453;g10f2da22733_1_1067"/>
          <p:cNvSpPr txBox="1">
            <a:spLocks noGrp="1"/>
          </p:cNvSpPr>
          <p:nvPr>
            <p:ph type="title"/>
          </p:nvPr>
        </p:nvSpPr>
        <p:spPr>
          <a:xfrm>
            <a:off x="683375" y="1765725"/>
            <a:ext cx="7853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4" name="Google Shape;454;g10f2da22733_1_1067"/>
          <p:cNvSpPr txBox="1">
            <a:spLocks noGrp="1"/>
          </p:cNvSpPr>
          <p:nvPr>
            <p:ph type="subTitle" idx="1"/>
          </p:nvPr>
        </p:nvSpPr>
        <p:spPr>
          <a:xfrm>
            <a:off x="683248" y="3658305"/>
            <a:ext cx="7853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Titillium Web"/>
              <a:buNone/>
              <a:defRPr sz="16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55" name="Google Shape;455;g10f2da22733_1_1067"/>
          <p:cNvSpPr txBox="1"/>
          <p:nvPr/>
        </p:nvSpPr>
        <p:spPr>
          <a:xfrm>
            <a:off x="4165600" y="1025132"/>
            <a:ext cx="8127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6" name="Google Shape;456;g10f2da22733_1_1067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1">
  <p:cSld name="CUSTOM_1_1_1_1_1_1_1_1_1_1_1_1_1_1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g10f2da22733_1_1076"/>
          <p:cNvGrpSpPr/>
          <p:nvPr/>
        </p:nvGrpSpPr>
        <p:grpSpPr>
          <a:xfrm>
            <a:off x="0" y="-158"/>
            <a:ext cx="9159240" cy="5143658"/>
            <a:chOff x="0" y="-158"/>
            <a:chExt cx="9159240" cy="5143658"/>
          </a:xfrm>
        </p:grpSpPr>
        <p:sp>
          <p:nvSpPr>
            <p:cNvPr id="459" name="Google Shape;459;g10f2da22733_1_1076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60" name="Google Shape;460;g10f2da22733_1_1076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0"/>
              <a:ext cx="9144000" cy="51434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61" name="Google Shape;461;g10f2da22733_1_1076"/>
            <p:cNvGrpSpPr/>
            <p:nvPr/>
          </p:nvGrpSpPr>
          <p:grpSpPr>
            <a:xfrm>
              <a:off x="0" y="-158"/>
              <a:ext cx="9144000" cy="5143531"/>
              <a:chOff x="0" y="-144"/>
              <a:chExt cx="9144000" cy="4693859"/>
            </a:xfrm>
          </p:grpSpPr>
          <p:sp>
            <p:nvSpPr>
              <p:cNvPr id="462" name="Google Shape;462;g10f2da22733_1_1076"/>
              <p:cNvSpPr/>
              <p:nvPr/>
            </p:nvSpPr>
            <p:spPr>
              <a:xfrm rot="10800000">
                <a:off x="0" y="-144"/>
                <a:ext cx="9144000" cy="25350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25000">
                    <a:srgbClr val="34217C"/>
                  </a:gs>
                  <a:gs pos="67000">
                    <a:srgbClr val="34217C">
                      <a:alpha val="61568"/>
                    </a:srgbClr>
                  </a:gs>
                  <a:gs pos="100000">
                    <a:srgbClr val="34217C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g10f2da22733_1_1076"/>
              <p:cNvSpPr/>
              <p:nvPr/>
            </p:nvSpPr>
            <p:spPr>
              <a:xfrm>
                <a:off x="0" y="2517815"/>
                <a:ext cx="9144000" cy="21759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25000">
                    <a:srgbClr val="34217C"/>
                  </a:gs>
                  <a:gs pos="67000">
                    <a:srgbClr val="34217C">
                      <a:alpha val="61568"/>
                    </a:srgbClr>
                  </a:gs>
                  <a:gs pos="100000">
                    <a:srgbClr val="34217C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64" name="Google Shape;464;g10f2da22733_1_1076"/>
          <p:cNvSpPr txBox="1">
            <a:spLocks noGrp="1"/>
          </p:cNvSpPr>
          <p:nvPr>
            <p:ph type="title"/>
          </p:nvPr>
        </p:nvSpPr>
        <p:spPr>
          <a:xfrm>
            <a:off x="683375" y="1765725"/>
            <a:ext cx="7853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5" name="Google Shape;465;g10f2da22733_1_1076"/>
          <p:cNvSpPr txBox="1">
            <a:spLocks noGrp="1"/>
          </p:cNvSpPr>
          <p:nvPr>
            <p:ph type="subTitle" idx="1"/>
          </p:nvPr>
        </p:nvSpPr>
        <p:spPr>
          <a:xfrm>
            <a:off x="683248" y="3658305"/>
            <a:ext cx="7853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Titillium Web"/>
              <a:buNone/>
              <a:defRPr sz="1600" b="1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66" name="Google Shape;466;g10f2da22733_1_1076"/>
          <p:cNvSpPr txBox="1"/>
          <p:nvPr/>
        </p:nvSpPr>
        <p:spPr>
          <a:xfrm>
            <a:off x="4165600" y="1025132"/>
            <a:ext cx="8127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" name="Google Shape;467;g10f2da22733_1_1076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CUSTOM_2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9" name="Google Shape;469;g10f2da22733_1_1087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470" name="Google Shape;470;g10f2da22733_1_1087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1" name="Google Shape;471;g10f2da22733_1_1087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2" name="Google Shape;472;g10f2da22733_1_1087"/>
          <p:cNvSpPr/>
          <p:nvPr/>
        </p:nvSpPr>
        <p:spPr>
          <a:xfrm>
            <a:off x="364680" y="667090"/>
            <a:ext cx="2671800" cy="3539100"/>
          </a:xfrm>
          <a:prstGeom prst="roundRect">
            <a:avLst>
              <a:gd name="adj" fmla="val 6657"/>
            </a:avLst>
          </a:prstGeom>
          <a:solidFill>
            <a:srgbClr val="1A10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g10f2da22733_1_1087"/>
          <p:cNvSpPr/>
          <p:nvPr/>
        </p:nvSpPr>
        <p:spPr>
          <a:xfrm>
            <a:off x="3230340" y="667090"/>
            <a:ext cx="2671800" cy="3539100"/>
          </a:xfrm>
          <a:prstGeom prst="roundRect">
            <a:avLst>
              <a:gd name="adj" fmla="val 6657"/>
            </a:avLst>
          </a:prstGeom>
          <a:solidFill>
            <a:srgbClr val="271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B8F7D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g10f2da22733_1_1087"/>
          <p:cNvSpPr/>
          <p:nvPr/>
        </p:nvSpPr>
        <p:spPr>
          <a:xfrm>
            <a:off x="6096000" y="667090"/>
            <a:ext cx="2671800" cy="3539100"/>
          </a:xfrm>
          <a:prstGeom prst="roundRect">
            <a:avLst>
              <a:gd name="adj" fmla="val 6657"/>
            </a:avLst>
          </a:prstGeom>
          <a:solidFill>
            <a:srgbClr val="341F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g10f2da22733_1_1087"/>
          <p:cNvSpPr txBox="1"/>
          <p:nvPr/>
        </p:nvSpPr>
        <p:spPr>
          <a:xfrm>
            <a:off x="2726975" y="103375"/>
            <a:ext cx="2486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1275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476" name="Google Shape;476;g10f2da22733_1_1087"/>
          <p:cNvSpPr txBox="1">
            <a:spLocks noGrp="1"/>
          </p:cNvSpPr>
          <p:nvPr>
            <p:ph type="title"/>
          </p:nvPr>
        </p:nvSpPr>
        <p:spPr>
          <a:xfrm>
            <a:off x="485325" y="1316565"/>
            <a:ext cx="24306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3200"/>
              <a:buNone/>
              <a:defRPr sz="2000">
                <a:solidFill>
                  <a:srgbClr val="E1C048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7" name="Google Shape;477;g10f2da22733_1_1087"/>
          <p:cNvSpPr txBox="1">
            <a:spLocks noGrp="1"/>
          </p:cNvSpPr>
          <p:nvPr>
            <p:ph type="title" idx="2"/>
          </p:nvPr>
        </p:nvSpPr>
        <p:spPr>
          <a:xfrm>
            <a:off x="3356700" y="1316565"/>
            <a:ext cx="24306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3200"/>
              <a:buNone/>
              <a:defRPr sz="2000">
                <a:solidFill>
                  <a:srgbClr val="E1C048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8" name="Google Shape;478;g10f2da22733_1_1087"/>
          <p:cNvSpPr txBox="1">
            <a:spLocks noGrp="1"/>
          </p:cNvSpPr>
          <p:nvPr>
            <p:ph type="title" idx="3"/>
          </p:nvPr>
        </p:nvSpPr>
        <p:spPr>
          <a:xfrm>
            <a:off x="6216645" y="1316565"/>
            <a:ext cx="24306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3200"/>
              <a:buNone/>
              <a:defRPr sz="2000">
                <a:solidFill>
                  <a:srgbClr val="E1C048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9" name="Google Shape;479;g10f2da22733_1_1087"/>
          <p:cNvSpPr txBox="1">
            <a:spLocks noGrp="1"/>
          </p:cNvSpPr>
          <p:nvPr>
            <p:ph type="body" idx="1"/>
          </p:nvPr>
        </p:nvSpPr>
        <p:spPr>
          <a:xfrm>
            <a:off x="485325" y="2068690"/>
            <a:ext cx="2430600" cy="15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g10f2da22733_1_1087"/>
          <p:cNvSpPr txBox="1">
            <a:spLocks noGrp="1"/>
          </p:cNvSpPr>
          <p:nvPr>
            <p:ph type="body" idx="4"/>
          </p:nvPr>
        </p:nvSpPr>
        <p:spPr>
          <a:xfrm>
            <a:off x="3356700" y="2068690"/>
            <a:ext cx="2430600" cy="15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g10f2da22733_1_1087"/>
          <p:cNvSpPr txBox="1">
            <a:spLocks noGrp="1"/>
          </p:cNvSpPr>
          <p:nvPr>
            <p:ph type="body" idx="5"/>
          </p:nvPr>
        </p:nvSpPr>
        <p:spPr>
          <a:xfrm>
            <a:off x="6216645" y="2068690"/>
            <a:ext cx="2430600" cy="15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482" name="Google Shape;482;g10f2da22733_1_1087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ta slide">
  <p:cSld name="CUSTOM_3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" name="Google Shape;484;g10f2da22733_1_1102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485" name="Google Shape;485;g10f2da22733_1_1102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6" name="Google Shape;486;g10f2da22733_1_1102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7" name="Google Shape;487;g10f2da22733_1_1102"/>
          <p:cNvSpPr/>
          <p:nvPr/>
        </p:nvSpPr>
        <p:spPr>
          <a:xfrm>
            <a:off x="3232051" y="2421794"/>
            <a:ext cx="2679900" cy="2064900"/>
          </a:xfrm>
          <a:prstGeom prst="roundRect">
            <a:avLst>
              <a:gd name="adj" fmla="val 6657"/>
            </a:avLst>
          </a:prstGeom>
          <a:solidFill>
            <a:srgbClr val="342D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g10f2da22733_1_1102"/>
          <p:cNvSpPr/>
          <p:nvPr/>
        </p:nvSpPr>
        <p:spPr>
          <a:xfrm>
            <a:off x="353075" y="2421677"/>
            <a:ext cx="2679900" cy="2064900"/>
          </a:xfrm>
          <a:prstGeom prst="roundRect">
            <a:avLst>
              <a:gd name="adj" fmla="val 6657"/>
            </a:avLst>
          </a:prstGeom>
          <a:solidFill>
            <a:srgbClr val="271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g10f2da22733_1_1102"/>
          <p:cNvSpPr/>
          <p:nvPr/>
        </p:nvSpPr>
        <p:spPr>
          <a:xfrm>
            <a:off x="353075" y="341453"/>
            <a:ext cx="4126500" cy="1904400"/>
          </a:xfrm>
          <a:prstGeom prst="roundRect">
            <a:avLst>
              <a:gd name="adj" fmla="val 6657"/>
            </a:avLst>
          </a:prstGeom>
          <a:solidFill>
            <a:srgbClr val="1712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g10f2da22733_1_1102"/>
          <p:cNvSpPr/>
          <p:nvPr/>
        </p:nvSpPr>
        <p:spPr>
          <a:xfrm>
            <a:off x="6111027" y="2421794"/>
            <a:ext cx="2679900" cy="2064900"/>
          </a:xfrm>
          <a:prstGeom prst="roundRect">
            <a:avLst>
              <a:gd name="adj" fmla="val 6657"/>
            </a:avLst>
          </a:prstGeom>
          <a:solidFill>
            <a:srgbClr val="4C3F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g10f2da22733_1_1102"/>
          <p:cNvSpPr/>
          <p:nvPr/>
        </p:nvSpPr>
        <p:spPr>
          <a:xfrm>
            <a:off x="4664317" y="341453"/>
            <a:ext cx="4126500" cy="1904400"/>
          </a:xfrm>
          <a:prstGeom prst="roundRect">
            <a:avLst>
              <a:gd name="adj" fmla="val 6657"/>
            </a:avLst>
          </a:prstGeom>
          <a:solidFill>
            <a:srgbClr val="341F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22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g10f2da22733_1_1102"/>
          <p:cNvSpPr txBox="1">
            <a:spLocks noGrp="1"/>
          </p:cNvSpPr>
          <p:nvPr>
            <p:ph type="body" idx="1"/>
          </p:nvPr>
        </p:nvSpPr>
        <p:spPr>
          <a:xfrm>
            <a:off x="2373000" y="665544"/>
            <a:ext cx="19383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93" name="Google Shape;493;g10f2da22733_1_1102"/>
          <p:cNvSpPr txBox="1">
            <a:spLocks noGrp="1"/>
          </p:cNvSpPr>
          <p:nvPr>
            <p:ph type="body" idx="2"/>
          </p:nvPr>
        </p:nvSpPr>
        <p:spPr>
          <a:xfrm>
            <a:off x="6656725" y="665544"/>
            <a:ext cx="19383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94" name="Google Shape;494;g10f2da22733_1_1102"/>
          <p:cNvSpPr txBox="1">
            <a:spLocks noGrp="1"/>
          </p:cNvSpPr>
          <p:nvPr>
            <p:ph type="body" idx="3"/>
          </p:nvPr>
        </p:nvSpPr>
        <p:spPr>
          <a:xfrm>
            <a:off x="6269275" y="3602400"/>
            <a:ext cx="2363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95" name="Google Shape;495;g10f2da22733_1_1102"/>
          <p:cNvSpPr txBox="1">
            <a:spLocks noGrp="1"/>
          </p:cNvSpPr>
          <p:nvPr>
            <p:ph type="body" idx="4"/>
          </p:nvPr>
        </p:nvSpPr>
        <p:spPr>
          <a:xfrm>
            <a:off x="3390300" y="3602400"/>
            <a:ext cx="2363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96" name="Google Shape;496;g10f2da22733_1_1102"/>
          <p:cNvSpPr txBox="1">
            <a:spLocks noGrp="1"/>
          </p:cNvSpPr>
          <p:nvPr>
            <p:ph type="body" idx="5"/>
          </p:nvPr>
        </p:nvSpPr>
        <p:spPr>
          <a:xfrm>
            <a:off x="511325" y="3602400"/>
            <a:ext cx="2363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97" name="Google Shape;497;g10f2da22733_1_1102"/>
          <p:cNvSpPr txBox="1">
            <a:spLocks noGrp="1"/>
          </p:cNvSpPr>
          <p:nvPr>
            <p:ph type="title"/>
          </p:nvPr>
        </p:nvSpPr>
        <p:spPr>
          <a:xfrm>
            <a:off x="553200" y="570617"/>
            <a:ext cx="17436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8" name="Google Shape;498;g10f2da22733_1_1102"/>
          <p:cNvSpPr txBox="1">
            <a:spLocks noGrp="1"/>
          </p:cNvSpPr>
          <p:nvPr>
            <p:ph type="title" idx="6"/>
          </p:nvPr>
        </p:nvSpPr>
        <p:spPr>
          <a:xfrm>
            <a:off x="4868657" y="570617"/>
            <a:ext cx="17436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9" name="Google Shape;499;g10f2da22733_1_1102"/>
          <p:cNvSpPr txBox="1">
            <a:spLocks noGrp="1"/>
          </p:cNvSpPr>
          <p:nvPr>
            <p:ph type="title" idx="7"/>
          </p:nvPr>
        </p:nvSpPr>
        <p:spPr>
          <a:xfrm>
            <a:off x="511200" y="2570225"/>
            <a:ext cx="23634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0" name="Google Shape;500;g10f2da22733_1_1102"/>
          <p:cNvSpPr txBox="1">
            <a:spLocks noGrp="1"/>
          </p:cNvSpPr>
          <p:nvPr>
            <p:ph type="title" idx="8"/>
          </p:nvPr>
        </p:nvSpPr>
        <p:spPr>
          <a:xfrm>
            <a:off x="3390300" y="2570225"/>
            <a:ext cx="23634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1" name="Google Shape;501;g10f2da22733_1_1102"/>
          <p:cNvSpPr txBox="1">
            <a:spLocks noGrp="1"/>
          </p:cNvSpPr>
          <p:nvPr>
            <p:ph type="title" idx="9"/>
          </p:nvPr>
        </p:nvSpPr>
        <p:spPr>
          <a:xfrm>
            <a:off x="6269400" y="2570225"/>
            <a:ext cx="23634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02" name="Google Shape;502;g10f2da22733_1_1102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1_Title slide 1"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Google Shape;1081;g123661a8243_1_607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2" name="Google Shape;1082;g123661a8243_1_607"/>
          <p:cNvSpPr/>
          <p:nvPr/>
        </p:nvSpPr>
        <p:spPr>
          <a:xfrm>
            <a:off x="0" y="0"/>
            <a:ext cx="9144000" cy="3794700"/>
          </a:xfrm>
          <a:prstGeom prst="rect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65882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g123661a8243_1_60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pic>
        <p:nvPicPr>
          <p:cNvPr id="1084" name="Google Shape;1084;g123661a8243_1_6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74361" y="706054"/>
            <a:ext cx="2899841" cy="416511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g123661a8243_1_607"/>
          <p:cNvSpPr txBox="1">
            <a:spLocks noGrp="1"/>
          </p:cNvSpPr>
          <p:nvPr>
            <p:ph type="title"/>
          </p:nvPr>
        </p:nvSpPr>
        <p:spPr>
          <a:xfrm>
            <a:off x="376175" y="2263510"/>
            <a:ext cx="64497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6" name="Google Shape;1086;g123661a8243_1_607"/>
          <p:cNvSpPr txBox="1">
            <a:spLocks noGrp="1"/>
          </p:cNvSpPr>
          <p:nvPr>
            <p:ph type="subTitle" idx="1"/>
          </p:nvPr>
        </p:nvSpPr>
        <p:spPr>
          <a:xfrm>
            <a:off x="375200" y="2935088"/>
            <a:ext cx="60576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1600"/>
              <a:buFont typeface="Montserrat Medium"/>
              <a:buNone/>
              <a:defRPr sz="1600">
                <a:solidFill>
                  <a:srgbClr val="673EF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lumn 2">
  <p:cSld name="TITLE_AND_BODY_1"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8" name="Google Shape;1088;g123661a8243_1_614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9" name="Google Shape;1089;g123661a8243_1_614"/>
          <p:cNvGrpSpPr/>
          <p:nvPr/>
        </p:nvGrpSpPr>
        <p:grpSpPr>
          <a:xfrm>
            <a:off x="4230" y="364743"/>
            <a:ext cx="9144000" cy="4305501"/>
            <a:chOff x="0" y="260571"/>
            <a:chExt cx="9144000" cy="4305501"/>
          </a:xfrm>
        </p:grpSpPr>
        <p:sp>
          <p:nvSpPr>
            <p:cNvPr id="1090" name="Google Shape;1090;g123661a8243_1_614"/>
            <p:cNvSpPr/>
            <p:nvPr/>
          </p:nvSpPr>
          <p:spPr>
            <a:xfrm>
              <a:off x="0" y="2390172"/>
              <a:ext cx="9144000" cy="21759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78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g123661a8243_1_614"/>
            <p:cNvSpPr/>
            <p:nvPr/>
          </p:nvSpPr>
          <p:spPr>
            <a:xfrm rot="10800000">
              <a:off x="0" y="260571"/>
              <a:ext cx="9144000" cy="21759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8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2" name="Google Shape;1092;g123661a8243_1_614"/>
          <p:cNvSpPr txBox="1">
            <a:spLocks noGrp="1"/>
          </p:cNvSpPr>
          <p:nvPr>
            <p:ph type="title"/>
          </p:nvPr>
        </p:nvSpPr>
        <p:spPr>
          <a:xfrm>
            <a:off x="562650" y="2266950"/>
            <a:ext cx="39774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3" name="Google Shape;1093;g123661a8243_1_614"/>
          <p:cNvSpPr txBox="1">
            <a:spLocks noGrp="1"/>
          </p:cNvSpPr>
          <p:nvPr>
            <p:ph type="body" idx="1"/>
          </p:nvPr>
        </p:nvSpPr>
        <p:spPr>
          <a:xfrm>
            <a:off x="4621475" y="1634400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094" name="Google Shape;1094;g123661a8243_1_614"/>
          <p:cNvSpPr txBox="1">
            <a:spLocks noGrp="1"/>
          </p:cNvSpPr>
          <p:nvPr>
            <p:ph type="body" idx="2"/>
          </p:nvPr>
        </p:nvSpPr>
        <p:spPr>
          <a:xfrm>
            <a:off x="5382250" y="1634400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095" name="Google Shape;1095;g123661a8243_1_614"/>
          <p:cNvSpPr txBox="1">
            <a:spLocks noGrp="1"/>
          </p:cNvSpPr>
          <p:nvPr>
            <p:ph type="body" idx="3"/>
          </p:nvPr>
        </p:nvSpPr>
        <p:spPr>
          <a:xfrm>
            <a:off x="4621475" y="2146025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096" name="Google Shape;1096;g123661a8243_1_614"/>
          <p:cNvSpPr txBox="1">
            <a:spLocks noGrp="1"/>
          </p:cNvSpPr>
          <p:nvPr>
            <p:ph type="body" idx="4"/>
          </p:nvPr>
        </p:nvSpPr>
        <p:spPr>
          <a:xfrm>
            <a:off x="5382250" y="2146025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097" name="Google Shape;1097;g123661a8243_1_614"/>
          <p:cNvSpPr txBox="1">
            <a:spLocks noGrp="1"/>
          </p:cNvSpPr>
          <p:nvPr>
            <p:ph type="body" idx="5"/>
          </p:nvPr>
        </p:nvSpPr>
        <p:spPr>
          <a:xfrm>
            <a:off x="4621475" y="2657650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098" name="Google Shape;1098;g123661a8243_1_614"/>
          <p:cNvSpPr txBox="1">
            <a:spLocks noGrp="1"/>
          </p:cNvSpPr>
          <p:nvPr>
            <p:ph type="body" idx="6"/>
          </p:nvPr>
        </p:nvSpPr>
        <p:spPr>
          <a:xfrm>
            <a:off x="5382250" y="2657650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099" name="Google Shape;1099;g123661a8243_1_614"/>
          <p:cNvSpPr txBox="1">
            <a:spLocks noGrp="1"/>
          </p:cNvSpPr>
          <p:nvPr>
            <p:ph type="body" idx="7"/>
          </p:nvPr>
        </p:nvSpPr>
        <p:spPr>
          <a:xfrm>
            <a:off x="4621475" y="3169275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100" name="Google Shape;1100;g123661a8243_1_614"/>
          <p:cNvSpPr txBox="1">
            <a:spLocks noGrp="1"/>
          </p:cNvSpPr>
          <p:nvPr>
            <p:ph type="body" idx="8"/>
          </p:nvPr>
        </p:nvSpPr>
        <p:spPr>
          <a:xfrm>
            <a:off x="5382250" y="3169275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1101" name="Google Shape;1101;g123661a8243_1_614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ta slide">
  <p:cSld name="Data slide"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Google Shape;1103;g123661a8243_1_629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104" name="Google Shape;1104;g123661a8243_1_629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5" name="Google Shape;1105;g123661a8243_1_629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06" name="Google Shape;1106;g123661a8243_1_629"/>
          <p:cNvSpPr/>
          <p:nvPr/>
        </p:nvSpPr>
        <p:spPr>
          <a:xfrm>
            <a:off x="3232051" y="2421794"/>
            <a:ext cx="2679900" cy="2064900"/>
          </a:xfrm>
          <a:prstGeom prst="roundRect">
            <a:avLst>
              <a:gd name="adj" fmla="val 6657"/>
            </a:avLst>
          </a:prstGeom>
          <a:solidFill>
            <a:srgbClr val="342D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g123661a8243_1_629"/>
          <p:cNvSpPr/>
          <p:nvPr/>
        </p:nvSpPr>
        <p:spPr>
          <a:xfrm>
            <a:off x="353075" y="2421677"/>
            <a:ext cx="2679900" cy="2064900"/>
          </a:xfrm>
          <a:prstGeom prst="roundRect">
            <a:avLst>
              <a:gd name="adj" fmla="val 6657"/>
            </a:avLst>
          </a:prstGeom>
          <a:solidFill>
            <a:srgbClr val="271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g123661a8243_1_629"/>
          <p:cNvSpPr/>
          <p:nvPr/>
        </p:nvSpPr>
        <p:spPr>
          <a:xfrm>
            <a:off x="353075" y="341453"/>
            <a:ext cx="4126500" cy="1904400"/>
          </a:xfrm>
          <a:prstGeom prst="roundRect">
            <a:avLst>
              <a:gd name="adj" fmla="val 6657"/>
            </a:avLst>
          </a:prstGeom>
          <a:solidFill>
            <a:srgbClr val="1712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g123661a8243_1_629"/>
          <p:cNvSpPr/>
          <p:nvPr/>
        </p:nvSpPr>
        <p:spPr>
          <a:xfrm>
            <a:off x="6111027" y="2421794"/>
            <a:ext cx="2679900" cy="2064900"/>
          </a:xfrm>
          <a:prstGeom prst="roundRect">
            <a:avLst>
              <a:gd name="adj" fmla="val 6657"/>
            </a:avLst>
          </a:prstGeom>
          <a:solidFill>
            <a:srgbClr val="4C3F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g123661a8243_1_629"/>
          <p:cNvSpPr/>
          <p:nvPr/>
        </p:nvSpPr>
        <p:spPr>
          <a:xfrm>
            <a:off x="4664317" y="341453"/>
            <a:ext cx="4126500" cy="1904400"/>
          </a:xfrm>
          <a:prstGeom prst="roundRect">
            <a:avLst>
              <a:gd name="adj" fmla="val 6657"/>
            </a:avLst>
          </a:prstGeom>
          <a:solidFill>
            <a:srgbClr val="341F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22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g123661a8243_1_629"/>
          <p:cNvSpPr txBox="1">
            <a:spLocks noGrp="1"/>
          </p:cNvSpPr>
          <p:nvPr>
            <p:ph type="body" idx="1"/>
          </p:nvPr>
        </p:nvSpPr>
        <p:spPr>
          <a:xfrm>
            <a:off x="2373000" y="665544"/>
            <a:ext cx="19383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2" name="Google Shape;1112;g123661a8243_1_629"/>
          <p:cNvSpPr txBox="1">
            <a:spLocks noGrp="1"/>
          </p:cNvSpPr>
          <p:nvPr>
            <p:ph type="body" idx="2"/>
          </p:nvPr>
        </p:nvSpPr>
        <p:spPr>
          <a:xfrm>
            <a:off x="6656725" y="665544"/>
            <a:ext cx="19383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3" name="Google Shape;1113;g123661a8243_1_629"/>
          <p:cNvSpPr txBox="1">
            <a:spLocks noGrp="1"/>
          </p:cNvSpPr>
          <p:nvPr>
            <p:ph type="body" idx="3"/>
          </p:nvPr>
        </p:nvSpPr>
        <p:spPr>
          <a:xfrm>
            <a:off x="6269275" y="3602400"/>
            <a:ext cx="2363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4" name="Google Shape;1114;g123661a8243_1_629"/>
          <p:cNvSpPr txBox="1">
            <a:spLocks noGrp="1"/>
          </p:cNvSpPr>
          <p:nvPr>
            <p:ph type="body" idx="4"/>
          </p:nvPr>
        </p:nvSpPr>
        <p:spPr>
          <a:xfrm>
            <a:off x="3390300" y="3602400"/>
            <a:ext cx="2363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5" name="Google Shape;1115;g123661a8243_1_629"/>
          <p:cNvSpPr txBox="1">
            <a:spLocks noGrp="1"/>
          </p:cNvSpPr>
          <p:nvPr>
            <p:ph type="body" idx="5"/>
          </p:nvPr>
        </p:nvSpPr>
        <p:spPr>
          <a:xfrm>
            <a:off x="511325" y="3602400"/>
            <a:ext cx="2363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6" name="Google Shape;1116;g123661a8243_1_629"/>
          <p:cNvSpPr txBox="1">
            <a:spLocks noGrp="1"/>
          </p:cNvSpPr>
          <p:nvPr>
            <p:ph type="title"/>
          </p:nvPr>
        </p:nvSpPr>
        <p:spPr>
          <a:xfrm>
            <a:off x="553200" y="570617"/>
            <a:ext cx="17436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7" name="Google Shape;1117;g123661a8243_1_629"/>
          <p:cNvSpPr txBox="1">
            <a:spLocks noGrp="1"/>
          </p:cNvSpPr>
          <p:nvPr>
            <p:ph type="title" idx="6"/>
          </p:nvPr>
        </p:nvSpPr>
        <p:spPr>
          <a:xfrm>
            <a:off x="4868657" y="570617"/>
            <a:ext cx="17436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8" name="Google Shape;1118;g123661a8243_1_629"/>
          <p:cNvSpPr txBox="1">
            <a:spLocks noGrp="1"/>
          </p:cNvSpPr>
          <p:nvPr>
            <p:ph type="title" idx="7"/>
          </p:nvPr>
        </p:nvSpPr>
        <p:spPr>
          <a:xfrm>
            <a:off x="511200" y="2570225"/>
            <a:ext cx="23634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9" name="Google Shape;1119;g123661a8243_1_629"/>
          <p:cNvSpPr txBox="1">
            <a:spLocks noGrp="1"/>
          </p:cNvSpPr>
          <p:nvPr>
            <p:ph type="title" idx="8"/>
          </p:nvPr>
        </p:nvSpPr>
        <p:spPr>
          <a:xfrm>
            <a:off x="3390300" y="2570225"/>
            <a:ext cx="23634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0" name="Google Shape;1120;g123661a8243_1_629"/>
          <p:cNvSpPr txBox="1">
            <a:spLocks noGrp="1"/>
          </p:cNvSpPr>
          <p:nvPr>
            <p:ph type="title" idx="9"/>
          </p:nvPr>
        </p:nvSpPr>
        <p:spPr>
          <a:xfrm>
            <a:off x="6269400" y="2570225"/>
            <a:ext cx="23634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121" name="Google Shape;1121;g123661a8243_1_629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1">
  <p:cSld name="CUSTOM_1_1_1_1_1_1_1_1"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3" name="Google Shape;1123;g123661a8243_1_649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124" name="Google Shape;1124;g123661a8243_1_649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5" name="Google Shape;1125;g123661a8243_1_649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6" name="Google Shape;1126;g123661a8243_1_649"/>
          <p:cNvSpPr>
            <a:spLocks noGrp="1"/>
          </p:cNvSpPr>
          <p:nvPr>
            <p:ph type="pic" idx="2"/>
          </p:nvPr>
        </p:nvSpPr>
        <p:spPr>
          <a:xfrm>
            <a:off x="4568825" y="0"/>
            <a:ext cx="4575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27" name="Google Shape;1127;g123661a8243_1_649"/>
          <p:cNvSpPr txBox="1">
            <a:spLocks noGrp="1"/>
          </p:cNvSpPr>
          <p:nvPr>
            <p:ph type="body" idx="1"/>
          </p:nvPr>
        </p:nvSpPr>
        <p:spPr>
          <a:xfrm>
            <a:off x="376025" y="1694260"/>
            <a:ext cx="38226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28" name="Google Shape;1128;g123661a8243_1_649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38250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9" name="Google Shape;1129;g123661a8243_1_649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3830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30" name="Google Shape;1130;g123661a8243_1_649"/>
          <p:cNvSpPr txBox="1"/>
          <p:nvPr/>
        </p:nvSpPr>
        <p:spPr>
          <a:xfrm>
            <a:off x="376175" y="4732525"/>
            <a:ext cx="8430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Confidential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31" name="Google Shape;1131;g123661a8243_1_649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1">
  <p:cSld name="CUSTOM_1_1_1_1_1_1_1_1_1_1_1_1_1_1"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3" name="Google Shape;1133;g123661a8243_1_659"/>
          <p:cNvGrpSpPr/>
          <p:nvPr/>
        </p:nvGrpSpPr>
        <p:grpSpPr>
          <a:xfrm>
            <a:off x="0" y="-158"/>
            <a:ext cx="9159240" cy="5143658"/>
            <a:chOff x="0" y="-158"/>
            <a:chExt cx="9159240" cy="5143658"/>
          </a:xfrm>
        </p:grpSpPr>
        <p:sp>
          <p:nvSpPr>
            <p:cNvPr id="1134" name="Google Shape;1134;g123661a8243_1_659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35" name="Google Shape;1135;g123661a8243_1_659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0"/>
              <a:ext cx="9144000" cy="51434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36" name="Google Shape;1136;g123661a8243_1_659"/>
            <p:cNvGrpSpPr/>
            <p:nvPr/>
          </p:nvGrpSpPr>
          <p:grpSpPr>
            <a:xfrm>
              <a:off x="0" y="-158"/>
              <a:ext cx="9144000" cy="5143531"/>
              <a:chOff x="0" y="-144"/>
              <a:chExt cx="9144000" cy="4693859"/>
            </a:xfrm>
          </p:grpSpPr>
          <p:sp>
            <p:nvSpPr>
              <p:cNvPr id="1137" name="Google Shape;1137;g123661a8243_1_659"/>
              <p:cNvSpPr/>
              <p:nvPr/>
            </p:nvSpPr>
            <p:spPr>
              <a:xfrm rot="10800000">
                <a:off x="0" y="-144"/>
                <a:ext cx="9144000" cy="25350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25000">
                    <a:srgbClr val="34217C"/>
                  </a:gs>
                  <a:gs pos="67000">
                    <a:srgbClr val="34217C">
                      <a:alpha val="61960"/>
                    </a:srgbClr>
                  </a:gs>
                  <a:gs pos="100000">
                    <a:srgbClr val="34217C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g123661a8243_1_659"/>
              <p:cNvSpPr/>
              <p:nvPr/>
            </p:nvSpPr>
            <p:spPr>
              <a:xfrm>
                <a:off x="0" y="2517815"/>
                <a:ext cx="9144000" cy="21759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25000">
                    <a:srgbClr val="34217C"/>
                  </a:gs>
                  <a:gs pos="67000">
                    <a:srgbClr val="34217C">
                      <a:alpha val="61960"/>
                    </a:srgbClr>
                  </a:gs>
                  <a:gs pos="100000">
                    <a:srgbClr val="34217C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39" name="Google Shape;1139;g123661a8243_1_659"/>
          <p:cNvSpPr txBox="1">
            <a:spLocks noGrp="1"/>
          </p:cNvSpPr>
          <p:nvPr>
            <p:ph type="title"/>
          </p:nvPr>
        </p:nvSpPr>
        <p:spPr>
          <a:xfrm>
            <a:off x="683375" y="1765725"/>
            <a:ext cx="7853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0" name="Google Shape;1140;g123661a8243_1_659"/>
          <p:cNvSpPr txBox="1">
            <a:spLocks noGrp="1"/>
          </p:cNvSpPr>
          <p:nvPr>
            <p:ph type="subTitle" idx="1"/>
          </p:nvPr>
        </p:nvSpPr>
        <p:spPr>
          <a:xfrm>
            <a:off x="683248" y="3658305"/>
            <a:ext cx="7853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Titillium Web"/>
              <a:buNone/>
              <a:defRPr sz="1600" b="1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141" name="Google Shape;1141;g123661a8243_1_659"/>
          <p:cNvSpPr txBox="1"/>
          <p:nvPr/>
        </p:nvSpPr>
        <p:spPr>
          <a:xfrm>
            <a:off x="4165600" y="1025132"/>
            <a:ext cx="8127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“</a:t>
            </a:r>
            <a:endParaRPr sz="1400"/>
          </a:p>
        </p:txBody>
      </p:sp>
      <p:pic>
        <p:nvPicPr>
          <p:cNvPr id="1142" name="Google Shape;1142;g123661a8243_1_659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1_Title and two columns 3"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4" name="Google Shape;1144;g123661a8243_1_670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1145" name="Google Shape;1145;g123661a8243_1_670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46" name="Google Shape;1146;g123661a8243_1_670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7" name="Google Shape;1147;g123661a8243_1_670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960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48" name="Google Shape;1148;g123661a8243_1_670"/>
          <p:cNvSpPr txBox="1">
            <a:spLocks noGrp="1"/>
          </p:cNvSpPr>
          <p:nvPr>
            <p:ph type="body" idx="1"/>
          </p:nvPr>
        </p:nvSpPr>
        <p:spPr>
          <a:xfrm>
            <a:off x="376025" y="2128600"/>
            <a:ext cx="80925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•"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49" name="Google Shape;1149;g123661a8243_1_670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0" name="Google Shape;1150;g123661a8243_1_670"/>
          <p:cNvSpPr txBox="1">
            <a:spLocks noGrp="1"/>
          </p:cNvSpPr>
          <p:nvPr>
            <p:ph type="body" idx="2"/>
          </p:nvPr>
        </p:nvSpPr>
        <p:spPr>
          <a:xfrm>
            <a:off x="376024" y="1576000"/>
            <a:ext cx="8092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51" name="Google Shape;1151;g123661a8243_1_670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152" name="Google Shape;1152;g123661a8243_1_670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1">
  <p:cSld name="CUSTOM_1_1_1_1_1_1_1_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g10f2da22733_1_9437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83" name="Google Shape;83;g10f2da22733_1_9437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Google Shape;84;g10f2da22733_1_9437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5" name="Google Shape;85;g10f2da22733_1_9437"/>
          <p:cNvSpPr>
            <a:spLocks noGrp="1"/>
          </p:cNvSpPr>
          <p:nvPr>
            <p:ph type="pic" idx="2"/>
          </p:nvPr>
        </p:nvSpPr>
        <p:spPr>
          <a:xfrm>
            <a:off x="4568825" y="0"/>
            <a:ext cx="4575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g10f2da22733_1_9437"/>
          <p:cNvSpPr txBox="1">
            <a:spLocks noGrp="1"/>
          </p:cNvSpPr>
          <p:nvPr>
            <p:ph type="body" idx="1"/>
          </p:nvPr>
        </p:nvSpPr>
        <p:spPr>
          <a:xfrm>
            <a:off x="376025" y="1694260"/>
            <a:ext cx="38226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g10f2da22733_1_9437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38250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g10f2da22733_1_9437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3830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g10f2da22733_1_9437"/>
          <p:cNvSpPr txBox="1"/>
          <p:nvPr/>
        </p:nvSpPr>
        <p:spPr>
          <a:xfrm>
            <a:off x="376175" y="4732525"/>
            <a:ext cx="8430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Confidential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90" name="Google Shape;90;g10f2da22733_1_9437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type="twoColTx">
  <p:cSld name="TITLE_AND_TWO_COLUMNS"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4" name="Google Shape;1154;g123661a8243_1_680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647440"/>
            <a:ext cx="9144002" cy="1496060"/>
          </a:xfrm>
          <a:prstGeom prst="rect">
            <a:avLst/>
          </a:prstGeom>
          <a:noFill/>
          <a:ln>
            <a:noFill/>
          </a:ln>
        </p:spPr>
      </p:pic>
      <p:sp>
        <p:nvSpPr>
          <p:cNvPr id="1155" name="Google Shape;1155;g123661a8243_1_680"/>
          <p:cNvSpPr/>
          <p:nvPr/>
        </p:nvSpPr>
        <p:spPr>
          <a:xfrm>
            <a:off x="0" y="3647440"/>
            <a:ext cx="9144000" cy="1087200"/>
          </a:xfrm>
          <a:prstGeom prst="rect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65882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6" name="Google Shape;1156;g123661a8243_1_680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7" name="Google Shape;1157;g123661a8243_1_680"/>
          <p:cNvSpPr txBox="1">
            <a:spLocks noGrp="1"/>
          </p:cNvSpPr>
          <p:nvPr>
            <p:ph type="body" idx="1"/>
          </p:nvPr>
        </p:nvSpPr>
        <p:spPr>
          <a:xfrm>
            <a:off x="376024" y="1576000"/>
            <a:ext cx="8092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58" name="Google Shape;1158;g123661a8243_1_680"/>
          <p:cNvSpPr txBox="1">
            <a:spLocks noGrp="1"/>
          </p:cNvSpPr>
          <p:nvPr>
            <p:ph type="body" idx="2"/>
          </p:nvPr>
        </p:nvSpPr>
        <p:spPr>
          <a:xfrm>
            <a:off x="376025" y="2128600"/>
            <a:ext cx="80925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59" name="Google Shape;1159;g123661a8243_1_680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160" name="Google Shape;1160;g123661a8243_1_680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hree images slide 3">
  <p:cSld name="1_ Three images slide 3"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2" name="Google Shape;1162;g123661a8243_1_688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163" name="Google Shape;1163;g123661a8243_1_688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4" name="Google Shape;1164;g123661a8243_1_688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5" name="Google Shape;1165;g123661a8243_1_688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6" name="Google Shape;1166;g123661a8243_1_688"/>
          <p:cNvSpPr txBox="1">
            <a:spLocks noGrp="1"/>
          </p:cNvSpPr>
          <p:nvPr>
            <p:ph type="body" idx="1"/>
          </p:nvPr>
        </p:nvSpPr>
        <p:spPr>
          <a:xfrm>
            <a:off x="376025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67" name="Google Shape;1167;g123661a8243_1_688"/>
          <p:cNvSpPr txBox="1">
            <a:spLocks noGrp="1"/>
          </p:cNvSpPr>
          <p:nvPr>
            <p:ph type="body" idx="2"/>
          </p:nvPr>
        </p:nvSpPr>
        <p:spPr>
          <a:xfrm>
            <a:off x="3189277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68" name="Google Shape;1168;g123661a8243_1_688"/>
          <p:cNvSpPr txBox="1">
            <a:spLocks noGrp="1"/>
          </p:cNvSpPr>
          <p:nvPr>
            <p:ph type="body" idx="3"/>
          </p:nvPr>
        </p:nvSpPr>
        <p:spPr>
          <a:xfrm>
            <a:off x="6002530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69" name="Google Shape;1169;g123661a8243_1_688"/>
          <p:cNvSpPr>
            <a:spLocks noGrp="1"/>
          </p:cNvSpPr>
          <p:nvPr>
            <p:ph type="chart" idx="4"/>
          </p:nvPr>
        </p:nvSpPr>
        <p:spPr>
          <a:xfrm>
            <a:off x="385763" y="2128838"/>
            <a:ext cx="2469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170" name="Google Shape;1170;g123661a8243_1_688"/>
          <p:cNvSpPr>
            <a:spLocks noGrp="1"/>
          </p:cNvSpPr>
          <p:nvPr>
            <p:ph type="chart" idx="5"/>
          </p:nvPr>
        </p:nvSpPr>
        <p:spPr>
          <a:xfrm>
            <a:off x="3190442" y="2128838"/>
            <a:ext cx="2469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171" name="Google Shape;1171;g123661a8243_1_688"/>
          <p:cNvSpPr>
            <a:spLocks noGrp="1"/>
          </p:cNvSpPr>
          <p:nvPr>
            <p:ph type="chart" idx="6"/>
          </p:nvPr>
        </p:nvSpPr>
        <p:spPr>
          <a:xfrm>
            <a:off x="6003695" y="2128838"/>
            <a:ext cx="2469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172" name="Google Shape;1172;g123661a8243_1_688"/>
          <p:cNvSpPr txBox="1">
            <a:spLocks noGrp="1"/>
          </p:cNvSpPr>
          <p:nvPr>
            <p:ph type="body" idx="7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173" name="Google Shape;1173;g123661a8243_1_688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Three Columns 1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g123661a8243_1_701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176" name="Google Shape;1176;g123661a8243_1_701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7" name="Google Shape;1177;g123661a8243_1_701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78" name="Google Shape;1178;g123661a8243_1_701"/>
          <p:cNvSpPr/>
          <p:nvPr/>
        </p:nvSpPr>
        <p:spPr>
          <a:xfrm>
            <a:off x="364680" y="667090"/>
            <a:ext cx="2671800" cy="3539100"/>
          </a:xfrm>
          <a:prstGeom prst="roundRect">
            <a:avLst>
              <a:gd name="adj" fmla="val 6657"/>
            </a:avLst>
          </a:prstGeom>
          <a:solidFill>
            <a:srgbClr val="1A10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9" name="Google Shape;1179;g123661a8243_1_701"/>
          <p:cNvSpPr/>
          <p:nvPr/>
        </p:nvSpPr>
        <p:spPr>
          <a:xfrm>
            <a:off x="3230340" y="667090"/>
            <a:ext cx="2671800" cy="3539100"/>
          </a:xfrm>
          <a:prstGeom prst="roundRect">
            <a:avLst>
              <a:gd name="adj" fmla="val 6657"/>
            </a:avLst>
          </a:prstGeom>
          <a:solidFill>
            <a:srgbClr val="271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B8F7D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g123661a8243_1_701"/>
          <p:cNvSpPr/>
          <p:nvPr/>
        </p:nvSpPr>
        <p:spPr>
          <a:xfrm>
            <a:off x="6096000" y="667090"/>
            <a:ext cx="2671800" cy="3539100"/>
          </a:xfrm>
          <a:prstGeom prst="roundRect">
            <a:avLst>
              <a:gd name="adj" fmla="val 6657"/>
            </a:avLst>
          </a:prstGeom>
          <a:solidFill>
            <a:srgbClr val="341F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Google Shape;1181;g123661a8243_1_701"/>
          <p:cNvSpPr txBox="1"/>
          <p:nvPr/>
        </p:nvSpPr>
        <p:spPr>
          <a:xfrm>
            <a:off x="2726975" y="103375"/>
            <a:ext cx="2486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1275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182" name="Google Shape;1182;g123661a8243_1_701"/>
          <p:cNvSpPr txBox="1">
            <a:spLocks noGrp="1"/>
          </p:cNvSpPr>
          <p:nvPr>
            <p:ph type="title"/>
          </p:nvPr>
        </p:nvSpPr>
        <p:spPr>
          <a:xfrm>
            <a:off x="485325" y="1316565"/>
            <a:ext cx="24306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3200"/>
              <a:buNone/>
              <a:defRPr sz="2000">
                <a:solidFill>
                  <a:srgbClr val="E1C0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3" name="Google Shape;1183;g123661a8243_1_701"/>
          <p:cNvSpPr txBox="1">
            <a:spLocks noGrp="1"/>
          </p:cNvSpPr>
          <p:nvPr>
            <p:ph type="title" idx="2"/>
          </p:nvPr>
        </p:nvSpPr>
        <p:spPr>
          <a:xfrm>
            <a:off x="3356700" y="1316565"/>
            <a:ext cx="24306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3200"/>
              <a:buNone/>
              <a:defRPr sz="2000">
                <a:solidFill>
                  <a:srgbClr val="E1C0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4" name="Google Shape;1184;g123661a8243_1_701"/>
          <p:cNvSpPr txBox="1">
            <a:spLocks noGrp="1"/>
          </p:cNvSpPr>
          <p:nvPr>
            <p:ph type="title" idx="3"/>
          </p:nvPr>
        </p:nvSpPr>
        <p:spPr>
          <a:xfrm>
            <a:off x="6216645" y="1316565"/>
            <a:ext cx="24306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3200"/>
              <a:buNone/>
              <a:defRPr sz="2000">
                <a:solidFill>
                  <a:srgbClr val="E1C0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5" name="Google Shape;1185;g123661a8243_1_701"/>
          <p:cNvSpPr txBox="1">
            <a:spLocks noGrp="1"/>
          </p:cNvSpPr>
          <p:nvPr>
            <p:ph type="body" idx="1"/>
          </p:nvPr>
        </p:nvSpPr>
        <p:spPr>
          <a:xfrm>
            <a:off x="485325" y="2068690"/>
            <a:ext cx="2430600" cy="15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6" name="Google Shape;1186;g123661a8243_1_701"/>
          <p:cNvSpPr txBox="1">
            <a:spLocks noGrp="1"/>
          </p:cNvSpPr>
          <p:nvPr>
            <p:ph type="body" idx="4"/>
          </p:nvPr>
        </p:nvSpPr>
        <p:spPr>
          <a:xfrm>
            <a:off x="3356700" y="2068690"/>
            <a:ext cx="2430600" cy="15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7" name="Google Shape;1187;g123661a8243_1_701"/>
          <p:cNvSpPr txBox="1">
            <a:spLocks noGrp="1"/>
          </p:cNvSpPr>
          <p:nvPr>
            <p:ph type="body" idx="5"/>
          </p:nvPr>
        </p:nvSpPr>
        <p:spPr>
          <a:xfrm>
            <a:off x="6216645" y="2068690"/>
            <a:ext cx="2430600" cy="15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188" name="Google Shape;1188;g123661a8243_1_701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0" name="Google Shape;1190;g123661a8243_1_716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191" name="Google Shape;1191;g123661a8243_1_716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2" name="Google Shape;1192;g123661a8243_1_716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93" name="Google Shape;1193;g123661a8243_1_716"/>
          <p:cNvSpPr txBox="1">
            <a:spLocks noGrp="1"/>
          </p:cNvSpPr>
          <p:nvPr>
            <p:ph type="body" idx="1"/>
          </p:nvPr>
        </p:nvSpPr>
        <p:spPr>
          <a:xfrm>
            <a:off x="4472550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94" name="Google Shape;1194;g123661a8243_1_716"/>
          <p:cNvSpPr txBox="1">
            <a:spLocks noGrp="1"/>
          </p:cNvSpPr>
          <p:nvPr>
            <p:ph type="body" idx="2"/>
          </p:nvPr>
        </p:nvSpPr>
        <p:spPr>
          <a:xfrm>
            <a:off x="376025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95" name="Google Shape;1195;g123661a8243_1_716"/>
          <p:cNvSpPr txBox="1">
            <a:spLocks noGrp="1"/>
          </p:cNvSpPr>
          <p:nvPr>
            <p:ph type="body" idx="3"/>
          </p:nvPr>
        </p:nvSpPr>
        <p:spPr>
          <a:xfrm>
            <a:off x="376025" y="2128600"/>
            <a:ext cx="39999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96" name="Google Shape;1196;g123661a8243_1_716"/>
          <p:cNvSpPr txBox="1">
            <a:spLocks noGrp="1"/>
          </p:cNvSpPr>
          <p:nvPr>
            <p:ph type="body" idx="4"/>
          </p:nvPr>
        </p:nvSpPr>
        <p:spPr>
          <a:xfrm>
            <a:off x="4472550" y="2128600"/>
            <a:ext cx="39999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97" name="Google Shape;1197;g123661a8243_1_716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8" name="Google Shape;1198;g123661a8243_1_716"/>
          <p:cNvSpPr txBox="1">
            <a:spLocks noGrp="1"/>
          </p:cNvSpPr>
          <p:nvPr>
            <p:ph type="body" idx="5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199" name="Google Shape;1199;g123661a8243_1_716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hree images slide 1">
  <p:cSld name="CUSTOM"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1" name="Google Shape;1201;g123661a8243_1_727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202" name="Google Shape;1202;g123661a8243_1_727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3" name="Google Shape;1203;g123661a8243_1_727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4" name="Google Shape;1204;g123661a8243_1_727"/>
          <p:cNvSpPr txBox="1">
            <a:spLocks noGrp="1"/>
          </p:cNvSpPr>
          <p:nvPr>
            <p:ph type="body" idx="1"/>
          </p:nvPr>
        </p:nvSpPr>
        <p:spPr>
          <a:xfrm>
            <a:off x="376025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05" name="Google Shape;1205;g123661a8243_1_727"/>
          <p:cNvSpPr txBox="1">
            <a:spLocks noGrp="1"/>
          </p:cNvSpPr>
          <p:nvPr>
            <p:ph type="body" idx="2"/>
          </p:nvPr>
        </p:nvSpPr>
        <p:spPr>
          <a:xfrm>
            <a:off x="3189277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06" name="Google Shape;1206;g123661a8243_1_727"/>
          <p:cNvSpPr txBox="1">
            <a:spLocks noGrp="1"/>
          </p:cNvSpPr>
          <p:nvPr>
            <p:ph type="body" idx="3"/>
          </p:nvPr>
        </p:nvSpPr>
        <p:spPr>
          <a:xfrm>
            <a:off x="6002530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07" name="Google Shape;1207;g123661a8243_1_727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8" name="Google Shape;1208;g123661a8243_1_727"/>
          <p:cNvSpPr txBox="1">
            <a:spLocks noGrp="1"/>
          </p:cNvSpPr>
          <p:nvPr>
            <p:ph type="body" idx="4"/>
          </p:nvPr>
        </p:nvSpPr>
        <p:spPr>
          <a:xfrm>
            <a:off x="376026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09" name="Google Shape;1209;g123661a8243_1_727"/>
          <p:cNvSpPr txBox="1">
            <a:spLocks noGrp="1"/>
          </p:cNvSpPr>
          <p:nvPr>
            <p:ph type="body" idx="5"/>
          </p:nvPr>
        </p:nvSpPr>
        <p:spPr>
          <a:xfrm>
            <a:off x="3188050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0" name="Google Shape;1210;g123661a8243_1_727"/>
          <p:cNvSpPr txBox="1">
            <a:spLocks noGrp="1"/>
          </p:cNvSpPr>
          <p:nvPr>
            <p:ph type="body" idx="6"/>
          </p:nvPr>
        </p:nvSpPr>
        <p:spPr>
          <a:xfrm>
            <a:off x="6000075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1" name="Google Shape;1211;g123661a8243_1_727"/>
          <p:cNvSpPr txBox="1">
            <a:spLocks noGrp="1"/>
          </p:cNvSpPr>
          <p:nvPr>
            <p:ph type="body" idx="7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212" name="Google Shape;1212;g123661a8243_1_727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 2"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4" name="Google Shape;1214;g123661a8243_1_740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647440"/>
            <a:ext cx="9144002" cy="1496060"/>
          </a:xfrm>
          <a:prstGeom prst="rect">
            <a:avLst/>
          </a:prstGeom>
          <a:noFill/>
          <a:ln>
            <a:noFill/>
          </a:ln>
        </p:spPr>
      </p:pic>
      <p:sp>
        <p:nvSpPr>
          <p:cNvPr id="1215" name="Google Shape;1215;g123661a8243_1_740"/>
          <p:cNvSpPr/>
          <p:nvPr/>
        </p:nvSpPr>
        <p:spPr>
          <a:xfrm>
            <a:off x="0" y="3647440"/>
            <a:ext cx="9144000" cy="1087200"/>
          </a:xfrm>
          <a:prstGeom prst="rect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65882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6" name="Google Shape;1216;g123661a8243_1_740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7" name="Google Shape;1217;g123661a8243_1_740"/>
          <p:cNvSpPr txBox="1">
            <a:spLocks noGrp="1"/>
          </p:cNvSpPr>
          <p:nvPr>
            <p:ph type="body" idx="1"/>
          </p:nvPr>
        </p:nvSpPr>
        <p:spPr>
          <a:xfrm>
            <a:off x="376024" y="1576000"/>
            <a:ext cx="8092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8" name="Google Shape;1218;g123661a8243_1_740"/>
          <p:cNvSpPr>
            <a:spLocks noGrp="1"/>
          </p:cNvSpPr>
          <p:nvPr>
            <p:ph type="chart" idx="2"/>
          </p:nvPr>
        </p:nvSpPr>
        <p:spPr>
          <a:xfrm>
            <a:off x="385763" y="2128838"/>
            <a:ext cx="80883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219" name="Google Shape;1219;g123661a8243_1_740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20" name="Google Shape;1220;g123661a8243_1_740"/>
          <p:cNvSpPr txBox="1"/>
          <p:nvPr/>
        </p:nvSpPr>
        <p:spPr>
          <a:xfrm>
            <a:off x="376175" y="4732525"/>
            <a:ext cx="8430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Confidential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221" name="Google Shape;1221;g123661a8243_1_740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 3"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3" name="Google Shape;1223;g123661a8243_1_749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647440"/>
            <a:ext cx="9144002" cy="1496060"/>
          </a:xfrm>
          <a:prstGeom prst="rect">
            <a:avLst/>
          </a:prstGeom>
          <a:noFill/>
          <a:ln>
            <a:noFill/>
          </a:ln>
        </p:spPr>
      </p:pic>
      <p:sp>
        <p:nvSpPr>
          <p:cNvPr id="1224" name="Google Shape;1224;g123661a8243_1_749"/>
          <p:cNvSpPr/>
          <p:nvPr/>
        </p:nvSpPr>
        <p:spPr>
          <a:xfrm>
            <a:off x="0" y="3647440"/>
            <a:ext cx="9144000" cy="1087200"/>
          </a:xfrm>
          <a:prstGeom prst="rect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65882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g123661a8243_1_749"/>
          <p:cNvSpPr txBox="1">
            <a:spLocks noGrp="1"/>
          </p:cNvSpPr>
          <p:nvPr>
            <p:ph type="body" idx="1"/>
          </p:nvPr>
        </p:nvSpPr>
        <p:spPr>
          <a:xfrm>
            <a:off x="4472550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26" name="Google Shape;1226;g123661a8243_1_749"/>
          <p:cNvSpPr txBox="1">
            <a:spLocks noGrp="1"/>
          </p:cNvSpPr>
          <p:nvPr>
            <p:ph type="body" idx="2"/>
          </p:nvPr>
        </p:nvSpPr>
        <p:spPr>
          <a:xfrm>
            <a:off x="376025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27" name="Google Shape;1227;g123661a8243_1_749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8" name="Google Shape;1228;g123661a8243_1_749"/>
          <p:cNvSpPr>
            <a:spLocks noGrp="1"/>
          </p:cNvSpPr>
          <p:nvPr>
            <p:ph type="chart" idx="3"/>
          </p:nvPr>
        </p:nvSpPr>
        <p:spPr>
          <a:xfrm>
            <a:off x="385763" y="2128838"/>
            <a:ext cx="3996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229" name="Google Shape;1229;g123661a8243_1_749"/>
          <p:cNvSpPr>
            <a:spLocks noGrp="1"/>
          </p:cNvSpPr>
          <p:nvPr>
            <p:ph type="chart" idx="4"/>
          </p:nvPr>
        </p:nvSpPr>
        <p:spPr>
          <a:xfrm>
            <a:off x="4472550" y="2128838"/>
            <a:ext cx="3996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230" name="Google Shape;1230;g123661a8243_1_749"/>
          <p:cNvSpPr txBox="1">
            <a:spLocks noGrp="1"/>
          </p:cNvSpPr>
          <p:nvPr>
            <p:ph type="body" idx="5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31" name="Google Shape;1231;g123661a8243_1_749"/>
          <p:cNvSpPr txBox="1"/>
          <p:nvPr/>
        </p:nvSpPr>
        <p:spPr>
          <a:xfrm>
            <a:off x="376175" y="4732525"/>
            <a:ext cx="8430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Confidential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232" name="Google Shape;1232;g123661a8243_1_749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1">
  <p:cSld name="1_Text and image slide 1"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4" name="Google Shape;1234;g123661a8243_1_760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235" name="Google Shape;1235;g123661a8243_1_760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6" name="Google Shape;1236;g123661a8243_1_760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37" name="Google Shape;1237;g123661a8243_1_760"/>
          <p:cNvSpPr>
            <a:spLocks noGrp="1"/>
          </p:cNvSpPr>
          <p:nvPr>
            <p:ph type="pic" idx="2"/>
          </p:nvPr>
        </p:nvSpPr>
        <p:spPr>
          <a:xfrm>
            <a:off x="2289811" y="0"/>
            <a:ext cx="6854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38" name="Google Shape;1238;g123661a8243_1_760"/>
          <p:cNvSpPr txBox="1">
            <a:spLocks noGrp="1"/>
          </p:cNvSpPr>
          <p:nvPr>
            <p:ph type="title"/>
          </p:nvPr>
        </p:nvSpPr>
        <p:spPr>
          <a:xfrm>
            <a:off x="376175" y="568610"/>
            <a:ext cx="16938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9" name="Google Shape;1239;g123661a8243_1_760"/>
          <p:cNvSpPr txBox="1">
            <a:spLocks noGrp="1"/>
          </p:cNvSpPr>
          <p:nvPr>
            <p:ph type="body" idx="1"/>
          </p:nvPr>
        </p:nvSpPr>
        <p:spPr>
          <a:xfrm>
            <a:off x="376238" y="2173288"/>
            <a:ext cx="16962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40" name="Google Shape;1240;g123661a8243_1_760"/>
          <p:cNvSpPr txBox="1"/>
          <p:nvPr/>
        </p:nvSpPr>
        <p:spPr>
          <a:xfrm>
            <a:off x="376175" y="4732525"/>
            <a:ext cx="8430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Confidential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241" name="Google Shape;1241;g123661a8243_1_760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1">
  <p:cSld name="1_Text and image slide 1 2"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1243;g123661a8243_1_769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244" name="Google Shape;1244;g123661a8243_1_769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5" name="Google Shape;1245;g123661a8243_1_769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46" name="Google Shape;1246;g123661a8243_1_769"/>
          <p:cNvSpPr>
            <a:spLocks noGrp="1"/>
          </p:cNvSpPr>
          <p:nvPr>
            <p:ph type="pic" idx="2"/>
          </p:nvPr>
        </p:nvSpPr>
        <p:spPr>
          <a:xfrm>
            <a:off x="6869429" y="0"/>
            <a:ext cx="22746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247" name="Google Shape;1247;g123661a8243_1_769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  <p:sp>
        <p:nvSpPr>
          <p:cNvPr id="1248" name="Google Shape;1248;g123661a8243_1_769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61236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9" name="Google Shape;1249;g123661a8243_1_769"/>
          <p:cNvSpPr txBox="1">
            <a:spLocks noGrp="1"/>
          </p:cNvSpPr>
          <p:nvPr>
            <p:ph type="body" idx="1"/>
          </p:nvPr>
        </p:nvSpPr>
        <p:spPr>
          <a:xfrm>
            <a:off x="376237" y="1018858"/>
            <a:ext cx="6131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50" name="Google Shape;1250;g123661a8243_1_769"/>
          <p:cNvSpPr txBox="1">
            <a:spLocks noGrp="1"/>
          </p:cNvSpPr>
          <p:nvPr>
            <p:ph type="body" idx="3"/>
          </p:nvPr>
        </p:nvSpPr>
        <p:spPr>
          <a:xfrm>
            <a:off x="376025" y="1576000"/>
            <a:ext cx="2850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51" name="Google Shape;1251;g123661a8243_1_769"/>
          <p:cNvSpPr txBox="1">
            <a:spLocks noGrp="1"/>
          </p:cNvSpPr>
          <p:nvPr>
            <p:ph type="body" idx="4"/>
          </p:nvPr>
        </p:nvSpPr>
        <p:spPr>
          <a:xfrm>
            <a:off x="3665527" y="1576000"/>
            <a:ext cx="2850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52" name="Google Shape;1252;g123661a8243_1_769"/>
          <p:cNvSpPr txBox="1">
            <a:spLocks noGrp="1"/>
          </p:cNvSpPr>
          <p:nvPr>
            <p:ph type="body" idx="5"/>
          </p:nvPr>
        </p:nvSpPr>
        <p:spPr>
          <a:xfrm>
            <a:off x="376026" y="2408000"/>
            <a:ext cx="28539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53" name="Google Shape;1253;g123661a8243_1_769"/>
          <p:cNvSpPr txBox="1">
            <a:spLocks noGrp="1"/>
          </p:cNvSpPr>
          <p:nvPr>
            <p:ph type="body" idx="6"/>
          </p:nvPr>
        </p:nvSpPr>
        <p:spPr>
          <a:xfrm>
            <a:off x="3664300" y="2408000"/>
            <a:ext cx="28539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3">
  <p:cSld name="1_Text and image slide 3"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5" name="Google Shape;1255;g123661a8243_1_781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1256" name="Google Shape;1256;g123661a8243_1_781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57" name="Google Shape;1257;g123661a8243_1_781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8" name="Google Shape;1258;g123661a8243_1_781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960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59" name="Google Shape;1259;g123661a8243_1_781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  <p:sp>
        <p:nvSpPr>
          <p:cNvPr id="1260" name="Google Shape;1260;g123661a8243_1_781"/>
          <p:cNvSpPr>
            <a:spLocks noGrp="1"/>
          </p:cNvSpPr>
          <p:nvPr>
            <p:ph type="pic" idx="2"/>
          </p:nvPr>
        </p:nvSpPr>
        <p:spPr>
          <a:xfrm>
            <a:off x="2289811" y="0"/>
            <a:ext cx="6854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61" name="Google Shape;1261;g123661a8243_1_781"/>
          <p:cNvSpPr txBox="1">
            <a:spLocks noGrp="1"/>
          </p:cNvSpPr>
          <p:nvPr>
            <p:ph type="title"/>
          </p:nvPr>
        </p:nvSpPr>
        <p:spPr>
          <a:xfrm>
            <a:off x="376175" y="568610"/>
            <a:ext cx="16938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2" name="Google Shape;1262;g123661a8243_1_781"/>
          <p:cNvSpPr txBox="1">
            <a:spLocks noGrp="1"/>
          </p:cNvSpPr>
          <p:nvPr>
            <p:ph type="body" idx="1"/>
          </p:nvPr>
        </p:nvSpPr>
        <p:spPr>
          <a:xfrm>
            <a:off x="376238" y="2020888"/>
            <a:ext cx="16962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hree images slide 1">
  <p:cSld name="CUSTOM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g10f2da22733_1_9520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93" name="Google Shape;93;g10f2da22733_1_9520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" name="Google Shape;94;g10f2da22733_1_9520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" name="Google Shape;95;g10f2da22733_1_9520"/>
          <p:cNvSpPr txBox="1">
            <a:spLocks noGrp="1"/>
          </p:cNvSpPr>
          <p:nvPr>
            <p:ph type="body" idx="1"/>
          </p:nvPr>
        </p:nvSpPr>
        <p:spPr>
          <a:xfrm>
            <a:off x="376025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6" name="Google Shape;96;g10f2da22733_1_9520"/>
          <p:cNvSpPr txBox="1">
            <a:spLocks noGrp="1"/>
          </p:cNvSpPr>
          <p:nvPr>
            <p:ph type="body" idx="2"/>
          </p:nvPr>
        </p:nvSpPr>
        <p:spPr>
          <a:xfrm>
            <a:off x="3189277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g10f2da22733_1_9520"/>
          <p:cNvSpPr txBox="1">
            <a:spLocks noGrp="1"/>
          </p:cNvSpPr>
          <p:nvPr>
            <p:ph type="body" idx="3"/>
          </p:nvPr>
        </p:nvSpPr>
        <p:spPr>
          <a:xfrm>
            <a:off x="6002530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g10f2da22733_1_9520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g10f2da22733_1_9520"/>
          <p:cNvSpPr txBox="1">
            <a:spLocks noGrp="1"/>
          </p:cNvSpPr>
          <p:nvPr>
            <p:ph type="body" idx="4"/>
          </p:nvPr>
        </p:nvSpPr>
        <p:spPr>
          <a:xfrm>
            <a:off x="376026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g10f2da22733_1_9520"/>
          <p:cNvSpPr txBox="1">
            <a:spLocks noGrp="1"/>
          </p:cNvSpPr>
          <p:nvPr>
            <p:ph type="body" idx="5"/>
          </p:nvPr>
        </p:nvSpPr>
        <p:spPr>
          <a:xfrm>
            <a:off x="3188050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g10f2da22733_1_9520"/>
          <p:cNvSpPr txBox="1">
            <a:spLocks noGrp="1"/>
          </p:cNvSpPr>
          <p:nvPr>
            <p:ph type="body" idx="6"/>
          </p:nvPr>
        </p:nvSpPr>
        <p:spPr>
          <a:xfrm>
            <a:off x="6000075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g10f2da22733_1_9520"/>
          <p:cNvSpPr txBox="1">
            <a:spLocks noGrp="1"/>
          </p:cNvSpPr>
          <p:nvPr>
            <p:ph type="body" idx="7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03" name="Google Shape;103;g10f2da22733_1_9520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3">
  <p:cSld name="1_Text and image slide 3 2"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4" name="Google Shape;1264;g123661a8243_1_790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1265" name="Google Shape;1265;g123661a8243_1_790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66" name="Google Shape;1266;g123661a8243_1_790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7" name="Google Shape;1267;g123661a8243_1_790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960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68" name="Google Shape;1268;g123661a8243_1_790"/>
          <p:cNvSpPr txBox="1"/>
          <p:nvPr/>
        </p:nvSpPr>
        <p:spPr>
          <a:xfrm>
            <a:off x="376175" y="4732525"/>
            <a:ext cx="8430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Confidential</a:t>
            </a:r>
            <a:endParaRPr sz="8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269" name="Google Shape;1269;g123661a8243_1_790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  <p:sp>
        <p:nvSpPr>
          <p:cNvPr id="1270" name="Google Shape;1270;g123661a8243_1_790"/>
          <p:cNvSpPr>
            <a:spLocks noGrp="1"/>
          </p:cNvSpPr>
          <p:nvPr>
            <p:ph type="pic" idx="2"/>
          </p:nvPr>
        </p:nvSpPr>
        <p:spPr>
          <a:xfrm>
            <a:off x="6869429" y="0"/>
            <a:ext cx="2274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71" name="Google Shape;1271;g123661a8243_1_790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61236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2" name="Google Shape;1272;g123661a8243_1_790"/>
          <p:cNvSpPr txBox="1">
            <a:spLocks noGrp="1"/>
          </p:cNvSpPr>
          <p:nvPr>
            <p:ph type="body" idx="1"/>
          </p:nvPr>
        </p:nvSpPr>
        <p:spPr>
          <a:xfrm>
            <a:off x="376237" y="1018858"/>
            <a:ext cx="6131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3" name="Google Shape;1273;g123661a8243_1_790"/>
          <p:cNvSpPr txBox="1">
            <a:spLocks noGrp="1"/>
          </p:cNvSpPr>
          <p:nvPr>
            <p:ph type="body" idx="3"/>
          </p:nvPr>
        </p:nvSpPr>
        <p:spPr>
          <a:xfrm>
            <a:off x="376025" y="1576000"/>
            <a:ext cx="2850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4" name="Google Shape;1274;g123661a8243_1_790"/>
          <p:cNvSpPr txBox="1">
            <a:spLocks noGrp="1"/>
          </p:cNvSpPr>
          <p:nvPr>
            <p:ph type="body" idx="4"/>
          </p:nvPr>
        </p:nvSpPr>
        <p:spPr>
          <a:xfrm>
            <a:off x="3665527" y="1576000"/>
            <a:ext cx="2850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5" name="Google Shape;1275;g123661a8243_1_790"/>
          <p:cNvSpPr txBox="1">
            <a:spLocks noGrp="1"/>
          </p:cNvSpPr>
          <p:nvPr>
            <p:ph type="body" idx="5"/>
          </p:nvPr>
        </p:nvSpPr>
        <p:spPr>
          <a:xfrm>
            <a:off x="376026" y="2408000"/>
            <a:ext cx="28539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6" name="Google Shape;1276;g123661a8243_1_790"/>
          <p:cNvSpPr txBox="1">
            <a:spLocks noGrp="1"/>
          </p:cNvSpPr>
          <p:nvPr>
            <p:ph type="body" idx="6"/>
          </p:nvPr>
        </p:nvSpPr>
        <p:spPr>
          <a:xfrm>
            <a:off x="3664300" y="2408000"/>
            <a:ext cx="28539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">
  <p:cSld name="Custom Layout">
    <p:bg>
      <p:bgPr>
        <a:solidFill>
          <a:schemeClr val="lt1"/>
        </a:solidFill>
        <a:effectLst/>
      </p:bgPr>
    </p:bg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g123661a8243_1_804"/>
          <p:cNvSpPr/>
          <p:nvPr/>
        </p:nvSpPr>
        <p:spPr>
          <a:xfrm>
            <a:off x="7622" y="1433742"/>
            <a:ext cx="9136500" cy="2001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 NOT USE PAGES </a:t>
            </a:r>
            <a:endParaRPr sz="140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that appear after this layout. </a:t>
            </a:r>
            <a:endParaRPr sz="14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They are not template approved.</a:t>
            </a:r>
            <a:endParaRPr sz="140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-Branded Presentation Title">
  <p:cSld name="Co-Branded Presentation 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g123661a8243_1_806"/>
          <p:cNvSpPr txBox="1">
            <a:spLocks noGrp="1"/>
          </p:cNvSpPr>
          <p:nvPr>
            <p:ph type="ctrTitle"/>
          </p:nvPr>
        </p:nvSpPr>
        <p:spPr>
          <a:xfrm>
            <a:off x="867966" y="1510896"/>
            <a:ext cx="6215100" cy="18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Georgia"/>
              <a:buNone/>
              <a:defRPr sz="360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1" name="Google Shape;1281;g123661a8243_1_806"/>
          <p:cNvSpPr txBox="1">
            <a:spLocks noGrp="1"/>
          </p:cNvSpPr>
          <p:nvPr>
            <p:ph type="body" idx="1"/>
          </p:nvPr>
        </p:nvSpPr>
        <p:spPr>
          <a:xfrm>
            <a:off x="858253" y="3750468"/>
            <a:ext cx="37041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3200"/>
              <a:buFont typeface="Arial"/>
              <a:buChar char="•"/>
              <a:defRPr sz="18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400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2700"/>
              <a:buFont typeface="Arial"/>
              <a:buChar char="•"/>
              <a:defRPr sz="15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82" name="Google Shape;1282;g123661a8243_1_8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6625" y="838013"/>
            <a:ext cx="2102568" cy="383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3" name="Google Shape;1283;g123661a8243_1_806"/>
          <p:cNvSpPr>
            <a:spLocks noGrp="1"/>
          </p:cNvSpPr>
          <p:nvPr>
            <p:ph type="pic" idx="2"/>
          </p:nvPr>
        </p:nvSpPr>
        <p:spPr>
          <a:xfrm>
            <a:off x="5734050" y="758429"/>
            <a:ext cx="2542200" cy="4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284" name="Google Shape;1284;g123661a8243_1_806"/>
          <p:cNvSpPr txBox="1">
            <a:spLocks noGrp="1"/>
          </p:cNvSpPr>
          <p:nvPr>
            <p:ph type="body" idx="3"/>
          </p:nvPr>
        </p:nvSpPr>
        <p:spPr>
          <a:xfrm>
            <a:off x="4572000" y="3750468"/>
            <a:ext cx="37041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3200"/>
              <a:buFont typeface="Arial"/>
              <a:buChar char="•"/>
              <a:defRPr sz="18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400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2700"/>
              <a:buFont typeface="Arial"/>
              <a:buChar char="•"/>
              <a:defRPr sz="15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5" name="Google Shape;1285;g123661a8243_1_806"/>
          <p:cNvSpPr txBox="1">
            <a:spLocks noGrp="1"/>
          </p:cNvSpPr>
          <p:nvPr>
            <p:ph type="body" idx="4"/>
          </p:nvPr>
        </p:nvSpPr>
        <p:spPr>
          <a:xfrm>
            <a:off x="858253" y="4519613"/>
            <a:ext cx="37041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5BD2D"/>
              </a:buClr>
              <a:buSzPts val="1900"/>
              <a:buFont typeface="Arial"/>
              <a:buNone/>
              <a:defRPr sz="1100" b="0" i="0" u="none" strike="noStrike" cap="none">
                <a:solidFill>
                  <a:srgbClr val="E5BD2D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5BD2D"/>
              </a:buClr>
              <a:buSzPts val="1900"/>
              <a:buFont typeface="Arial"/>
              <a:buNone/>
              <a:defRPr sz="1100" b="0" i="0" u="none" strike="noStrike" cap="none">
                <a:solidFill>
                  <a:srgbClr val="E5BD2D"/>
                </a:solidFill>
                <a:latin typeface="Space Mono"/>
                <a:ea typeface="Space Mono"/>
                <a:cs typeface="Space Mono"/>
                <a:sym typeface="Space Mono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5BD2D"/>
              </a:buClr>
              <a:buSzPts val="1900"/>
              <a:buFont typeface="Arial"/>
              <a:buNone/>
              <a:defRPr sz="1100" b="0" i="0" u="none" strike="noStrike" cap="none">
                <a:solidFill>
                  <a:srgbClr val="E5BD2D"/>
                </a:solidFill>
                <a:latin typeface="Space Mono"/>
                <a:ea typeface="Space Mono"/>
                <a:cs typeface="Space Mono"/>
                <a:sym typeface="Space Mono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5BD2D"/>
              </a:buClr>
              <a:buSzPts val="1900"/>
              <a:buFont typeface="Arial"/>
              <a:buNone/>
              <a:defRPr sz="1100" b="0" i="0" u="none" strike="noStrike" cap="none">
                <a:solidFill>
                  <a:srgbClr val="E5BD2D"/>
                </a:solidFill>
                <a:latin typeface="Space Mono"/>
                <a:ea typeface="Space Mono"/>
                <a:cs typeface="Space Mono"/>
                <a:sym typeface="Space Mono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5BD2D"/>
              </a:buClr>
              <a:buSzPts val="1900"/>
              <a:buFont typeface="Arial"/>
              <a:buNone/>
              <a:defRPr sz="1100" b="0" i="0" u="none" strike="noStrike" cap="none">
                <a:solidFill>
                  <a:srgbClr val="E5BD2D"/>
                </a:solidFill>
                <a:latin typeface="Space Mono"/>
                <a:ea typeface="Space Mono"/>
                <a:cs typeface="Space Mono"/>
                <a:sym typeface="Space Mono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 1">
  <p:cSld name="1_light 1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g123661a8243_1_813"/>
          <p:cNvSpPr txBox="1"/>
          <p:nvPr/>
        </p:nvSpPr>
        <p:spPr>
          <a:xfrm>
            <a:off x="7759031" y="4798206"/>
            <a:ext cx="478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0" bIns="3425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262626"/>
                </a:solidFill>
                <a:latin typeface="Proxima Nova"/>
                <a:ea typeface="Proxima Nova"/>
                <a:cs typeface="Proxima Nova"/>
                <a:sym typeface="Proxima Nova"/>
              </a:rPr>
              <a:t>‹nr.›</a:t>
            </a:fld>
            <a:endParaRPr sz="900" b="0" i="0" u="none" strike="noStrike" cap="none">
              <a:solidFill>
                <a:srgbClr val="56989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288" name="Google Shape;1288;g123661a8243_1_8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6397" y="4779546"/>
            <a:ext cx="1330259" cy="2398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9" name="Google Shape;1289;g123661a8243_1_813"/>
          <p:cNvCxnSpPr/>
          <p:nvPr/>
        </p:nvCxnSpPr>
        <p:spPr>
          <a:xfrm>
            <a:off x="909619" y="5132325"/>
            <a:ext cx="7340700" cy="0"/>
          </a:xfrm>
          <a:prstGeom prst="straightConnector1">
            <a:avLst/>
          </a:prstGeom>
          <a:noFill/>
          <a:ln w="76200" cap="flat" cmpd="sng">
            <a:solidFill>
              <a:srgbClr val="56989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90" name="Google Shape;1290;g123661a8243_1_813"/>
          <p:cNvSpPr txBox="1">
            <a:spLocks noGrp="1"/>
          </p:cNvSpPr>
          <p:nvPr>
            <p:ph type="title"/>
          </p:nvPr>
        </p:nvSpPr>
        <p:spPr>
          <a:xfrm>
            <a:off x="906394" y="531019"/>
            <a:ext cx="43440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9AA0"/>
              </a:buClr>
              <a:buSzPts val="4400"/>
              <a:buFont typeface="Garamond"/>
              <a:buNone/>
              <a:defRPr sz="3300" i="0" u="none" strike="noStrike" cap="none">
                <a:solidFill>
                  <a:srgbClr val="579AA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aramond"/>
              <a:buNone/>
              <a:defRPr sz="140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aramond"/>
              <a:buNone/>
              <a:defRPr sz="140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aramond"/>
              <a:buNone/>
              <a:defRPr sz="140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aramond"/>
              <a:buNone/>
              <a:defRPr sz="140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aramond"/>
              <a:buNone/>
              <a:defRPr sz="140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aramond"/>
              <a:buNone/>
              <a:defRPr sz="140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aramond"/>
              <a:buNone/>
              <a:defRPr sz="140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aramond"/>
              <a:buNone/>
              <a:defRPr sz="140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291" name="Google Shape;1291;g123661a8243_1_813"/>
          <p:cNvSpPr txBox="1">
            <a:spLocks noGrp="1"/>
          </p:cNvSpPr>
          <p:nvPr>
            <p:ph type="body" idx="1"/>
          </p:nvPr>
        </p:nvSpPr>
        <p:spPr>
          <a:xfrm>
            <a:off x="906413" y="1629038"/>
            <a:ext cx="4517700" cy="2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72A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1900"/>
              <a:buFont typeface="Arial"/>
              <a:buChar char="•"/>
              <a:defRPr sz="14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1900"/>
              <a:buFont typeface="Arial"/>
              <a:buChar char="•"/>
              <a:defRPr sz="14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">
  <p:cSld name="light"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g123661a8243_1_819"/>
          <p:cNvSpPr txBox="1">
            <a:spLocks noGrp="1"/>
          </p:cNvSpPr>
          <p:nvPr>
            <p:ph type="title"/>
          </p:nvPr>
        </p:nvSpPr>
        <p:spPr>
          <a:xfrm>
            <a:off x="906394" y="531019"/>
            <a:ext cx="73311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9AA0"/>
              </a:buClr>
              <a:buSzPts val="3300"/>
              <a:buFont typeface="Calibri"/>
              <a:buNone/>
              <a:defRPr sz="3300" i="0" u="none" strike="noStrike" cap="none">
                <a:solidFill>
                  <a:srgbClr val="579AA0"/>
                </a:solidFill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4" name="Google Shape;1294;g123661a8243_1_819"/>
          <p:cNvSpPr txBox="1">
            <a:spLocks noGrp="1"/>
          </p:cNvSpPr>
          <p:nvPr>
            <p:ph type="body" idx="1"/>
          </p:nvPr>
        </p:nvSpPr>
        <p:spPr>
          <a:xfrm>
            <a:off x="906413" y="1629038"/>
            <a:ext cx="7331100" cy="2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72A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5" name="Google Shape;1295;g123661a8243_1_819"/>
          <p:cNvSpPr txBox="1"/>
          <p:nvPr/>
        </p:nvSpPr>
        <p:spPr>
          <a:xfrm>
            <a:off x="7759031" y="4798206"/>
            <a:ext cx="478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0" bIns="3425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262626"/>
                </a:solidFill>
                <a:latin typeface="Proxima Nova"/>
                <a:ea typeface="Proxima Nova"/>
                <a:cs typeface="Proxima Nova"/>
                <a:sym typeface="Proxima Nova"/>
              </a:rPr>
              <a:t>‹nr.›</a:t>
            </a:fld>
            <a:endParaRPr sz="900" b="0" i="0" u="none" strike="noStrike" cap="none">
              <a:solidFill>
                <a:srgbClr val="56989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296" name="Google Shape;1296;g123661a8243_1_8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6397" y="4779545"/>
            <a:ext cx="1330261" cy="2398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7" name="Google Shape;1297;g123661a8243_1_819"/>
          <p:cNvCxnSpPr/>
          <p:nvPr/>
        </p:nvCxnSpPr>
        <p:spPr>
          <a:xfrm>
            <a:off x="909619" y="5132325"/>
            <a:ext cx="7340700" cy="0"/>
          </a:xfrm>
          <a:prstGeom prst="straightConnector1">
            <a:avLst/>
          </a:prstGeom>
          <a:noFill/>
          <a:ln w="76200" cap="flat" cmpd="sng">
            <a:solidFill>
              <a:srgbClr val="56989D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1">
  <p:cSld name="CUSTOM_4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9" name="Google Shape;1299;g123661a8243_1_8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1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300" name="Google Shape;1300;g123661a8243_1_825"/>
          <p:cNvSpPr txBox="1">
            <a:spLocks noGrp="1"/>
          </p:cNvSpPr>
          <p:nvPr>
            <p:ph type="title"/>
          </p:nvPr>
        </p:nvSpPr>
        <p:spPr>
          <a:xfrm>
            <a:off x="645300" y="1811430"/>
            <a:ext cx="78534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5600"/>
              <a:buNone/>
              <a:defRPr sz="3200">
                <a:solidFill>
                  <a:srgbClr val="673E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2800"/>
              <a:buNone/>
              <a:defRPr>
                <a:solidFill>
                  <a:srgbClr val="673EF3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2800"/>
              <a:buNone/>
              <a:defRPr>
                <a:solidFill>
                  <a:srgbClr val="673EF3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2800"/>
              <a:buNone/>
              <a:defRPr>
                <a:solidFill>
                  <a:srgbClr val="673EF3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2800"/>
              <a:buNone/>
              <a:defRPr>
                <a:solidFill>
                  <a:srgbClr val="673EF3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2800"/>
              <a:buNone/>
              <a:defRPr>
                <a:solidFill>
                  <a:srgbClr val="673EF3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2800"/>
              <a:buNone/>
              <a:defRPr>
                <a:solidFill>
                  <a:srgbClr val="673EF3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2800"/>
              <a:buNone/>
              <a:defRPr>
                <a:solidFill>
                  <a:srgbClr val="673EF3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2800"/>
              <a:buNone/>
              <a:defRPr>
                <a:solidFill>
                  <a:srgbClr val="673EF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lumn 2">
  <p:cSld name="TITLE_AND_BODY_1"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4" name="Google Shape;1534;g17876d98e77_0_335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5" name="Google Shape;1535;g17876d98e77_0_335"/>
          <p:cNvGrpSpPr/>
          <p:nvPr/>
        </p:nvGrpSpPr>
        <p:grpSpPr>
          <a:xfrm>
            <a:off x="4230" y="364743"/>
            <a:ext cx="9144000" cy="4305501"/>
            <a:chOff x="0" y="260571"/>
            <a:chExt cx="9144000" cy="4305501"/>
          </a:xfrm>
        </p:grpSpPr>
        <p:sp>
          <p:nvSpPr>
            <p:cNvPr id="1536" name="Google Shape;1536;g17876d98e77_0_335"/>
            <p:cNvSpPr/>
            <p:nvPr/>
          </p:nvSpPr>
          <p:spPr>
            <a:xfrm>
              <a:off x="0" y="2390172"/>
              <a:ext cx="9144000" cy="21759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78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g17876d98e77_0_335"/>
            <p:cNvSpPr/>
            <p:nvPr/>
          </p:nvSpPr>
          <p:spPr>
            <a:xfrm rot="10800000">
              <a:off x="0" y="260571"/>
              <a:ext cx="9144000" cy="21759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8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38" name="Google Shape;1538;g17876d98e77_0_335"/>
          <p:cNvSpPr txBox="1">
            <a:spLocks noGrp="1"/>
          </p:cNvSpPr>
          <p:nvPr>
            <p:ph type="title"/>
          </p:nvPr>
        </p:nvSpPr>
        <p:spPr>
          <a:xfrm>
            <a:off x="562650" y="2266950"/>
            <a:ext cx="39774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9" name="Google Shape;1539;g17876d98e77_0_335"/>
          <p:cNvSpPr txBox="1">
            <a:spLocks noGrp="1"/>
          </p:cNvSpPr>
          <p:nvPr>
            <p:ph type="body" idx="1"/>
          </p:nvPr>
        </p:nvSpPr>
        <p:spPr>
          <a:xfrm>
            <a:off x="4621475" y="1634400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540" name="Google Shape;1540;g17876d98e77_0_335"/>
          <p:cNvSpPr txBox="1">
            <a:spLocks noGrp="1"/>
          </p:cNvSpPr>
          <p:nvPr>
            <p:ph type="body" idx="2"/>
          </p:nvPr>
        </p:nvSpPr>
        <p:spPr>
          <a:xfrm>
            <a:off x="5382250" y="1634400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541" name="Google Shape;1541;g17876d98e77_0_335"/>
          <p:cNvSpPr txBox="1">
            <a:spLocks noGrp="1"/>
          </p:cNvSpPr>
          <p:nvPr>
            <p:ph type="body" idx="3"/>
          </p:nvPr>
        </p:nvSpPr>
        <p:spPr>
          <a:xfrm>
            <a:off x="4621475" y="2146025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542" name="Google Shape;1542;g17876d98e77_0_335"/>
          <p:cNvSpPr txBox="1">
            <a:spLocks noGrp="1"/>
          </p:cNvSpPr>
          <p:nvPr>
            <p:ph type="body" idx="4"/>
          </p:nvPr>
        </p:nvSpPr>
        <p:spPr>
          <a:xfrm>
            <a:off x="5382250" y="2146025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543" name="Google Shape;1543;g17876d98e77_0_335"/>
          <p:cNvSpPr txBox="1">
            <a:spLocks noGrp="1"/>
          </p:cNvSpPr>
          <p:nvPr>
            <p:ph type="body" idx="5"/>
          </p:nvPr>
        </p:nvSpPr>
        <p:spPr>
          <a:xfrm>
            <a:off x="4621475" y="2657650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544" name="Google Shape;1544;g17876d98e77_0_335"/>
          <p:cNvSpPr txBox="1">
            <a:spLocks noGrp="1"/>
          </p:cNvSpPr>
          <p:nvPr>
            <p:ph type="body" idx="6"/>
          </p:nvPr>
        </p:nvSpPr>
        <p:spPr>
          <a:xfrm>
            <a:off x="5382250" y="2657650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545" name="Google Shape;1545;g17876d98e77_0_335"/>
          <p:cNvSpPr txBox="1">
            <a:spLocks noGrp="1"/>
          </p:cNvSpPr>
          <p:nvPr>
            <p:ph type="body" idx="7"/>
          </p:nvPr>
        </p:nvSpPr>
        <p:spPr>
          <a:xfrm>
            <a:off x="4621475" y="3169275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546" name="Google Shape;1546;g17876d98e77_0_335"/>
          <p:cNvSpPr txBox="1">
            <a:spLocks noGrp="1"/>
          </p:cNvSpPr>
          <p:nvPr>
            <p:ph type="body" idx="8"/>
          </p:nvPr>
        </p:nvSpPr>
        <p:spPr>
          <a:xfrm>
            <a:off x="5382250" y="3169275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1547" name="Google Shape;1547;g17876d98e77_0_335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1_Title slide 1"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9" name="Google Shape;1549;g17876d98e77_0_350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0" name="Google Shape;1550;g17876d98e77_0_350"/>
          <p:cNvSpPr/>
          <p:nvPr/>
        </p:nvSpPr>
        <p:spPr>
          <a:xfrm>
            <a:off x="0" y="0"/>
            <a:ext cx="9144000" cy="3794700"/>
          </a:xfrm>
          <a:prstGeom prst="rect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65882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1" name="Google Shape;1551;g17876d98e77_0_3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pic>
        <p:nvPicPr>
          <p:cNvPr id="1552" name="Google Shape;1552;g17876d98e77_0_3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74361" y="706054"/>
            <a:ext cx="2899841" cy="416511"/>
          </a:xfrm>
          <a:prstGeom prst="rect">
            <a:avLst/>
          </a:prstGeom>
          <a:noFill/>
          <a:ln>
            <a:noFill/>
          </a:ln>
        </p:spPr>
      </p:pic>
      <p:sp>
        <p:nvSpPr>
          <p:cNvPr id="1553" name="Google Shape;1553;g17876d98e77_0_350"/>
          <p:cNvSpPr txBox="1">
            <a:spLocks noGrp="1"/>
          </p:cNvSpPr>
          <p:nvPr>
            <p:ph type="title"/>
          </p:nvPr>
        </p:nvSpPr>
        <p:spPr>
          <a:xfrm>
            <a:off x="376175" y="2263510"/>
            <a:ext cx="64497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4" name="Google Shape;1554;g17876d98e77_0_350"/>
          <p:cNvSpPr txBox="1">
            <a:spLocks noGrp="1"/>
          </p:cNvSpPr>
          <p:nvPr>
            <p:ph type="subTitle" idx="1"/>
          </p:nvPr>
        </p:nvSpPr>
        <p:spPr>
          <a:xfrm>
            <a:off x="375200" y="2935088"/>
            <a:ext cx="60576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1600"/>
              <a:buFont typeface="Montserrat Medium"/>
              <a:buNone/>
              <a:defRPr sz="1600">
                <a:solidFill>
                  <a:srgbClr val="673EF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1">
  <p:cSld name="CUSTOM_4"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" name="Google Shape;1556;g17876d98e77_0_357"/>
          <p:cNvGrpSpPr/>
          <p:nvPr/>
        </p:nvGrpSpPr>
        <p:grpSpPr>
          <a:xfrm>
            <a:off x="0" y="-158"/>
            <a:ext cx="9159240" cy="5143658"/>
            <a:chOff x="0" y="-158"/>
            <a:chExt cx="9159240" cy="5143658"/>
          </a:xfrm>
        </p:grpSpPr>
        <p:sp>
          <p:nvSpPr>
            <p:cNvPr id="1557" name="Google Shape;1557;g17876d98e77_0_357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58" name="Google Shape;1558;g17876d98e77_0_357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0"/>
              <a:ext cx="9144000" cy="51434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59" name="Google Shape;1559;g17876d98e77_0_357"/>
            <p:cNvGrpSpPr/>
            <p:nvPr/>
          </p:nvGrpSpPr>
          <p:grpSpPr>
            <a:xfrm>
              <a:off x="0" y="-158"/>
              <a:ext cx="9144000" cy="5143531"/>
              <a:chOff x="0" y="-144"/>
              <a:chExt cx="9144000" cy="4693859"/>
            </a:xfrm>
          </p:grpSpPr>
          <p:sp>
            <p:nvSpPr>
              <p:cNvPr id="1560" name="Google Shape;1560;g17876d98e77_0_357"/>
              <p:cNvSpPr/>
              <p:nvPr/>
            </p:nvSpPr>
            <p:spPr>
              <a:xfrm rot="10800000">
                <a:off x="0" y="-144"/>
                <a:ext cx="9144000" cy="25350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25000">
                    <a:srgbClr val="34217C"/>
                  </a:gs>
                  <a:gs pos="67000">
                    <a:srgbClr val="34217C">
                      <a:alpha val="61960"/>
                    </a:srgbClr>
                  </a:gs>
                  <a:gs pos="100000">
                    <a:srgbClr val="34217C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1" name="Google Shape;1561;g17876d98e77_0_357"/>
              <p:cNvSpPr/>
              <p:nvPr/>
            </p:nvSpPr>
            <p:spPr>
              <a:xfrm>
                <a:off x="0" y="2517815"/>
                <a:ext cx="9144000" cy="21759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25000">
                    <a:srgbClr val="34217C"/>
                  </a:gs>
                  <a:gs pos="67000">
                    <a:srgbClr val="34217C">
                      <a:alpha val="61960"/>
                    </a:srgbClr>
                  </a:gs>
                  <a:gs pos="100000">
                    <a:srgbClr val="34217C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62" name="Google Shape;1562;g17876d98e77_0_357"/>
          <p:cNvSpPr txBox="1">
            <a:spLocks noGrp="1"/>
          </p:cNvSpPr>
          <p:nvPr>
            <p:ph type="title"/>
          </p:nvPr>
        </p:nvSpPr>
        <p:spPr>
          <a:xfrm>
            <a:off x="561455" y="2262729"/>
            <a:ext cx="7853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563" name="Google Shape;1563;g17876d98e77_0_357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lumn 1" type="tx">
  <p:cSld name="TITLE_AND_BODY"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5" name="Google Shape;1565;g17876d98e77_0_366"/>
          <p:cNvGrpSpPr/>
          <p:nvPr/>
        </p:nvGrpSpPr>
        <p:grpSpPr>
          <a:xfrm>
            <a:off x="0" y="-158"/>
            <a:ext cx="9159240" cy="5143658"/>
            <a:chOff x="0" y="-158"/>
            <a:chExt cx="9159240" cy="5143658"/>
          </a:xfrm>
        </p:grpSpPr>
        <p:sp>
          <p:nvSpPr>
            <p:cNvPr id="1566" name="Google Shape;1566;g17876d98e77_0_366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67" name="Google Shape;1567;g17876d98e77_0_366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0"/>
              <a:ext cx="9144000" cy="51434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68" name="Google Shape;1568;g17876d98e77_0_366"/>
            <p:cNvGrpSpPr/>
            <p:nvPr/>
          </p:nvGrpSpPr>
          <p:grpSpPr>
            <a:xfrm>
              <a:off x="0" y="-158"/>
              <a:ext cx="9144000" cy="5143531"/>
              <a:chOff x="0" y="-144"/>
              <a:chExt cx="9144000" cy="4693859"/>
            </a:xfrm>
          </p:grpSpPr>
          <p:sp>
            <p:nvSpPr>
              <p:cNvPr id="1569" name="Google Shape;1569;g17876d98e77_0_366"/>
              <p:cNvSpPr/>
              <p:nvPr/>
            </p:nvSpPr>
            <p:spPr>
              <a:xfrm rot="10800000">
                <a:off x="0" y="-144"/>
                <a:ext cx="9144000" cy="25350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25000">
                    <a:srgbClr val="34217C"/>
                  </a:gs>
                  <a:gs pos="67000">
                    <a:srgbClr val="34217C">
                      <a:alpha val="61960"/>
                    </a:srgbClr>
                  </a:gs>
                  <a:gs pos="100000">
                    <a:srgbClr val="34217C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0" name="Google Shape;1570;g17876d98e77_0_366"/>
              <p:cNvSpPr/>
              <p:nvPr/>
            </p:nvSpPr>
            <p:spPr>
              <a:xfrm>
                <a:off x="0" y="2517815"/>
                <a:ext cx="9144000" cy="21759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25000">
                    <a:srgbClr val="34217C"/>
                  </a:gs>
                  <a:gs pos="67000">
                    <a:srgbClr val="34217C">
                      <a:alpha val="61960"/>
                    </a:srgbClr>
                  </a:gs>
                  <a:gs pos="100000">
                    <a:srgbClr val="34217C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71" name="Google Shape;1571;g17876d98e77_0_366"/>
          <p:cNvSpPr txBox="1">
            <a:spLocks noGrp="1"/>
          </p:cNvSpPr>
          <p:nvPr>
            <p:ph type="title"/>
          </p:nvPr>
        </p:nvSpPr>
        <p:spPr>
          <a:xfrm>
            <a:off x="562650" y="2266950"/>
            <a:ext cx="39774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2" name="Google Shape;1572;g17876d98e77_0_366"/>
          <p:cNvSpPr txBox="1">
            <a:spLocks noGrp="1"/>
          </p:cNvSpPr>
          <p:nvPr>
            <p:ph type="body" idx="1"/>
          </p:nvPr>
        </p:nvSpPr>
        <p:spPr>
          <a:xfrm>
            <a:off x="4621475" y="1634400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573" name="Google Shape;1573;g17876d98e77_0_366"/>
          <p:cNvSpPr txBox="1">
            <a:spLocks noGrp="1"/>
          </p:cNvSpPr>
          <p:nvPr>
            <p:ph type="body" idx="2"/>
          </p:nvPr>
        </p:nvSpPr>
        <p:spPr>
          <a:xfrm>
            <a:off x="5382250" y="1634400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574" name="Google Shape;1574;g17876d98e77_0_366"/>
          <p:cNvSpPr txBox="1">
            <a:spLocks noGrp="1"/>
          </p:cNvSpPr>
          <p:nvPr>
            <p:ph type="body" idx="3"/>
          </p:nvPr>
        </p:nvSpPr>
        <p:spPr>
          <a:xfrm>
            <a:off x="4621475" y="2146025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575" name="Google Shape;1575;g17876d98e77_0_366"/>
          <p:cNvSpPr txBox="1">
            <a:spLocks noGrp="1"/>
          </p:cNvSpPr>
          <p:nvPr>
            <p:ph type="body" idx="4"/>
          </p:nvPr>
        </p:nvSpPr>
        <p:spPr>
          <a:xfrm>
            <a:off x="5382250" y="2146025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576" name="Google Shape;1576;g17876d98e77_0_366"/>
          <p:cNvSpPr txBox="1">
            <a:spLocks noGrp="1"/>
          </p:cNvSpPr>
          <p:nvPr>
            <p:ph type="body" idx="5"/>
          </p:nvPr>
        </p:nvSpPr>
        <p:spPr>
          <a:xfrm>
            <a:off x="4621475" y="2657650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577" name="Google Shape;1577;g17876d98e77_0_366"/>
          <p:cNvSpPr txBox="1">
            <a:spLocks noGrp="1"/>
          </p:cNvSpPr>
          <p:nvPr>
            <p:ph type="body" idx="6"/>
          </p:nvPr>
        </p:nvSpPr>
        <p:spPr>
          <a:xfrm>
            <a:off x="5382250" y="2657650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578" name="Google Shape;1578;g17876d98e77_0_366"/>
          <p:cNvSpPr txBox="1">
            <a:spLocks noGrp="1"/>
          </p:cNvSpPr>
          <p:nvPr>
            <p:ph type="body" idx="7"/>
          </p:nvPr>
        </p:nvSpPr>
        <p:spPr>
          <a:xfrm>
            <a:off x="4621475" y="3169275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579" name="Google Shape;1579;g17876d98e77_0_366"/>
          <p:cNvSpPr txBox="1">
            <a:spLocks noGrp="1"/>
          </p:cNvSpPr>
          <p:nvPr>
            <p:ph type="body" idx="8"/>
          </p:nvPr>
        </p:nvSpPr>
        <p:spPr>
          <a:xfrm>
            <a:off x="5382250" y="3169275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1580" name="Google Shape;1580;g17876d98e77_0_366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lumn 2">
  <p:cSld name="TITLE_AND_BODY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g10f2da22733_1_9401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" name="Google Shape;106;g10f2da22733_1_9401"/>
          <p:cNvGrpSpPr/>
          <p:nvPr/>
        </p:nvGrpSpPr>
        <p:grpSpPr>
          <a:xfrm>
            <a:off x="4230" y="364743"/>
            <a:ext cx="9144000" cy="4305501"/>
            <a:chOff x="0" y="260571"/>
            <a:chExt cx="9144000" cy="4305501"/>
          </a:xfrm>
        </p:grpSpPr>
        <p:sp>
          <p:nvSpPr>
            <p:cNvPr id="107" name="Google Shape;107;g10f2da22733_1_9401"/>
            <p:cNvSpPr/>
            <p:nvPr/>
          </p:nvSpPr>
          <p:spPr>
            <a:xfrm>
              <a:off x="0" y="2390172"/>
              <a:ext cx="9144000" cy="21759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78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g10f2da22733_1_9401"/>
            <p:cNvSpPr/>
            <p:nvPr/>
          </p:nvSpPr>
          <p:spPr>
            <a:xfrm rot="10800000">
              <a:off x="0" y="260571"/>
              <a:ext cx="9144000" cy="21759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8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" name="Google Shape;109;g10f2da22733_1_9401"/>
          <p:cNvSpPr txBox="1">
            <a:spLocks noGrp="1"/>
          </p:cNvSpPr>
          <p:nvPr>
            <p:ph type="title"/>
          </p:nvPr>
        </p:nvSpPr>
        <p:spPr>
          <a:xfrm>
            <a:off x="562650" y="2266950"/>
            <a:ext cx="39774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g10f2da22733_1_9401"/>
          <p:cNvSpPr txBox="1">
            <a:spLocks noGrp="1"/>
          </p:cNvSpPr>
          <p:nvPr>
            <p:ph type="body" idx="1"/>
          </p:nvPr>
        </p:nvSpPr>
        <p:spPr>
          <a:xfrm>
            <a:off x="4621475" y="1634400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11" name="Google Shape;111;g10f2da22733_1_9401"/>
          <p:cNvSpPr txBox="1">
            <a:spLocks noGrp="1"/>
          </p:cNvSpPr>
          <p:nvPr>
            <p:ph type="body" idx="2"/>
          </p:nvPr>
        </p:nvSpPr>
        <p:spPr>
          <a:xfrm>
            <a:off x="5382250" y="1634400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12" name="Google Shape;112;g10f2da22733_1_9401"/>
          <p:cNvSpPr txBox="1">
            <a:spLocks noGrp="1"/>
          </p:cNvSpPr>
          <p:nvPr>
            <p:ph type="body" idx="3"/>
          </p:nvPr>
        </p:nvSpPr>
        <p:spPr>
          <a:xfrm>
            <a:off x="4621475" y="2146025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13" name="Google Shape;113;g10f2da22733_1_9401"/>
          <p:cNvSpPr txBox="1">
            <a:spLocks noGrp="1"/>
          </p:cNvSpPr>
          <p:nvPr>
            <p:ph type="body" idx="4"/>
          </p:nvPr>
        </p:nvSpPr>
        <p:spPr>
          <a:xfrm>
            <a:off x="5382250" y="2146025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14" name="Google Shape;114;g10f2da22733_1_9401"/>
          <p:cNvSpPr txBox="1">
            <a:spLocks noGrp="1"/>
          </p:cNvSpPr>
          <p:nvPr>
            <p:ph type="body" idx="5"/>
          </p:nvPr>
        </p:nvSpPr>
        <p:spPr>
          <a:xfrm>
            <a:off x="4621475" y="2657650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15" name="Google Shape;115;g10f2da22733_1_9401"/>
          <p:cNvSpPr txBox="1">
            <a:spLocks noGrp="1"/>
          </p:cNvSpPr>
          <p:nvPr>
            <p:ph type="body" idx="6"/>
          </p:nvPr>
        </p:nvSpPr>
        <p:spPr>
          <a:xfrm>
            <a:off x="5382250" y="2657650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16" name="Google Shape;116;g10f2da22733_1_9401"/>
          <p:cNvSpPr txBox="1">
            <a:spLocks noGrp="1"/>
          </p:cNvSpPr>
          <p:nvPr>
            <p:ph type="body" idx="7"/>
          </p:nvPr>
        </p:nvSpPr>
        <p:spPr>
          <a:xfrm>
            <a:off x="4621475" y="3169275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17" name="Google Shape;117;g10f2da22733_1_9401"/>
          <p:cNvSpPr txBox="1">
            <a:spLocks noGrp="1"/>
          </p:cNvSpPr>
          <p:nvPr>
            <p:ph type="body" idx="8"/>
          </p:nvPr>
        </p:nvSpPr>
        <p:spPr>
          <a:xfrm>
            <a:off x="5382250" y="3169275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118" name="Google Shape;118;g10f2da22733_1_9401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type="twoColTx">
  <p:cSld name="TITLE_AND_TWO_COLUMNS"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2" name="Google Shape;1582;g17876d98e77_0_383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647440"/>
            <a:ext cx="9144002" cy="1496060"/>
          </a:xfrm>
          <a:prstGeom prst="rect">
            <a:avLst/>
          </a:prstGeom>
          <a:noFill/>
          <a:ln>
            <a:noFill/>
          </a:ln>
        </p:spPr>
      </p:pic>
      <p:sp>
        <p:nvSpPr>
          <p:cNvPr id="1583" name="Google Shape;1583;g17876d98e77_0_383"/>
          <p:cNvSpPr/>
          <p:nvPr/>
        </p:nvSpPr>
        <p:spPr>
          <a:xfrm>
            <a:off x="0" y="3647440"/>
            <a:ext cx="9144000" cy="1087200"/>
          </a:xfrm>
          <a:prstGeom prst="rect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65882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4" name="Google Shape;1584;g17876d98e77_0_383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5" name="Google Shape;1585;g17876d98e77_0_383"/>
          <p:cNvSpPr txBox="1">
            <a:spLocks noGrp="1"/>
          </p:cNvSpPr>
          <p:nvPr>
            <p:ph type="body" idx="1"/>
          </p:nvPr>
        </p:nvSpPr>
        <p:spPr>
          <a:xfrm>
            <a:off x="376024" y="1576000"/>
            <a:ext cx="8092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586" name="Google Shape;1586;g17876d98e77_0_383"/>
          <p:cNvSpPr txBox="1">
            <a:spLocks noGrp="1"/>
          </p:cNvSpPr>
          <p:nvPr>
            <p:ph type="body" idx="2"/>
          </p:nvPr>
        </p:nvSpPr>
        <p:spPr>
          <a:xfrm>
            <a:off x="376025" y="2128600"/>
            <a:ext cx="80925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587" name="Google Shape;1587;g17876d98e77_0_383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588" name="Google Shape;1588;g17876d98e77_0_383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1_Title and two columns 3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0" name="Google Shape;1590;g17876d98e77_0_391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1591" name="Google Shape;1591;g17876d98e77_0_391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92" name="Google Shape;1592;g17876d98e77_0_391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93" name="Google Shape;1593;g17876d98e77_0_391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960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4" name="Google Shape;1594;g17876d98e77_0_391"/>
          <p:cNvSpPr txBox="1">
            <a:spLocks noGrp="1"/>
          </p:cNvSpPr>
          <p:nvPr>
            <p:ph type="body" idx="1"/>
          </p:nvPr>
        </p:nvSpPr>
        <p:spPr>
          <a:xfrm>
            <a:off x="376025" y="2128600"/>
            <a:ext cx="80925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•"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595" name="Google Shape;1595;g17876d98e77_0_391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6" name="Google Shape;1596;g17876d98e77_0_391"/>
          <p:cNvSpPr txBox="1">
            <a:spLocks noGrp="1"/>
          </p:cNvSpPr>
          <p:nvPr>
            <p:ph type="body" idx="2"/>
          </p:nvPr>
        </p:nvSpPr>
        <p:spPr>
          <a:xfrm>
            <a:off x="376024" y="1576000"/>
            <a:ext cx="8092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597" name="Google Shape;1597;g17876d98e77_0_391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598" name="Google Shape;1598;g17876d98e77_0_391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0" name="Google Shape;1600;g17876d98e77_0_401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601" name="Google Shape;1601;g17876d98e77_0_401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02" name="Google Shape;1602;g17876d98e77_0_401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3" name="Google Shape;1603;g17876d98e77_0_401"/>
          <p:cNvSpPr txBox="1">
            <a:spLocks noGrp="1"/>
          </p:cNvSpPr>
          <p:nvPr>
            <p:ph type="body" idx="1"/>
          </p:nvPr>
        </p:nvSpPr>
        <p:spPr>
          <a:xfrm>
            <a:off x="4472550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04" name="Google Shape;1604;g17876d98e77_0_401"/>
          <p:cNvSpPr txBox="1">
            <a:spLocks noGrp="1"/>
          </p:cNvSpPr>
          <p:nvPr>
            <p:ph type="body" idx="2"/>
          </p:nvPr>
        </p:nvSpPr>
        <p:spPr>
          <a:xfrm>
            <a:off x="376025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05" name="Google Shape;1605;g17876d98e77_0_401"/>
          <p:cNvSpPr txBox="1">
            <a:spLocks noGrp="1"/>
          </p:cNvSpPr>
          <p:nvPr>
            <p:ph type="body" idx="3"/>
          </p:nvPr>
        </p:nvSpPr>
        <p:spPr>
          <a:xfrm>
            <a:off x="376025" y="2128600"/>
            <a:ext cx="39999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g17876d98e77_0_401"/>
          <p:cNvSpPr txBox="1">
            <a:spLocks noGrp="1"/>
          </p:cNvSpPr>
          <p:nvPr>
            <p:ph type="body" idx="4"/>
          </p:nvPr>
        </p:nvSpPr>
        <p:spPr>
          <a:xfrm>
            <a:off x="4472550" y="2128600"/>
            <a:ext cx="39999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g17876d98e77_0_401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8" name="Google Shape;1608;g17876d98e77_0_401"/>
          <p:cNvSpPr txBox="1">
            <a:spLocks noGrp="1"/>
          </p:cNvSpPr>
          <p:nvPr>
            <p:ph type="body" idx="5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609" name="Google Shape;1609;g17876d98e77_0_401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_AND_TWO_COLUMNS_1_1"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1" name="Google Shape;1611;g17876d98e77_0_412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1612" name="Google Shape;1612;g17876d98e77_0_412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13" name="Google Shape;1613;g17876d98e77_0_412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4" name="Google Shape;1614;g17876d98e77_0_412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960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5" name="Google Shape;1615;g17876d98e77_0_412"/>
          <p:cNvSpPr txBox="1">
            <a:spLocks noGrp="1"/>
          </p:cNvSpPr>
          <p:nvPr>
            <p:ph type="body" idx="1"/>
          </p:nvPr>
        </p:nvSpPr>
        <p:spPr>
          <a:xfrm>
            <a:off x="376025" y="2128600"/>
            <a:ext cx="39999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>
                <a:solidFill>
                  <a:srgbClr val="FFFFFF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16" name="Google Shape;1616;g17876d98e77_0_412"/>
          <p:cNvSpPr txBox="1">
            <a:spLocks noGrp="1"/>
          </p:cNvSpPr>
          <p:nvPr>
            <p:ph type="body" idx="2"/>
          </p:nvPr>
        </p:nvSpPr>
        <p:spPr>
          <a:xfrm>
            <a:off x="4472550" y="2128600"/>
            <a:ext cx="39999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>
                <a:solidFill>
                  <a:srgbClr val="FFFFFF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17" name="Google Shape;1617;g17876d98e77_0_412"/>
          <p:cNvSpPr txBox="1">
            <a:spLocks noGrp="1"/>
          </p:cNvSpPr>
          <p:nvPr>
            <p:ph type="body" idx="3"/>
          </p:nvPr>
        </p:nvSpPr>
        <p:spPr>
          <a:xfrm>
            <a:off x="4472550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18" name="Google Shape;1618;g17876d98e77_0_412"/>
          <p:cNvSpPr txBox="1">
            <a:spLocks noGrp="1"/>
          </p:cNvSpPr>
          <p:nvPr>
            <p:ph type="body" idx="4"/>
          </p:nvPr>
        </p:nvSpPr>
        <p:spPr>
          <a:xfrm>
            <a:off x="376025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19" name="Google Shape;1619;g17876d98e77_0_412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0" name="Google Shape;1620;g17876d98e77_0_412"/>
          <p:cNvSpPr txBox="1">
            <a:spLocks noGrp="1"/>
          </p:cNvSpPr>
          <p:nvPr>
            <p:ph type="body" idx="5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621" name="Google Shape;1621;g17876d98e77_0_412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hree images slide 1">
  <p:cSld name="CUSTOM"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3" name="Google Shape;1623;g17876d98e77_0_424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624" name="Google Shape;1624;g17876d98e77_0_424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25" name="Google Shape;1625;g17876d98e77_0_424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26" name="Google Shape;1626;g17876d98e77_0_424"/>
          <p:cNvSpPr txBox="1">
            <a:spLocks noGrp="1"/>
          </p:cNvSpPr>
          <p:nvPr>
            <p:ph type="body" idx="1"/>
          </p:nvPr>
        </p:nvSpPr>
        <p:spPr>
          <a:xfrm>
            <a:off x="376025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27" name="Google Shape;1627;g17876d98e77_0_424"/>
          <p:cNvSpPr txBox="1">
            <a:spLocks noGrp="1"/>
          </p:cNvSpPr>
          <p:nvPr>
            <p:ph type="body" idx="2"/>
          </p:nvPr>
        </p:nvSpPr>
        <p:spPr>
          <a:xfrm>
            <a:off x="3189277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28" name="Google Shape;1628;g17876d98e77_0_424"/>
          <p:cNvSpPr txBox="1">
            <a:spLocks noGrp="1"/>
          </p:cNvSpPr>
          <p:nvPr>
            <p:ph type="body" idx="3"/>
          </p:nvPr>
        </p:nvSpPr>
        <p:spPr>
          <a:xfrm>
            <a:off x="6002530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29" name="Google Shape;1629;g17876d98e77_0_424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0" name="Google Shape;1630;g17876d98e77_0_424"/>
          <p:cNvSpPr txBox="1">
            <a:spLocks noGrp="1"/>
          </p:cNvSpPr>
          <p:nvPr>
            <p:ph type="body" idx="4"/>
          </p:nvPr>
        </p:nvSpPr>
        <p:spPr>
          <a:xfrm>
            <a:off x="376026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31" name="Google Shape;1631;g17876d98e77_0_424"/>
          <p:cNvSpPr txBox="1">
            <a:spLocks noGrp="1"/>
          </p:cNvSpPr>
          <p:nvPr>
            <p:ph type="body" idx="5"/>
          </p:nvPr>
        </p:nvSpPr>
        <p:spPr>
          <a:xfrm>
            <a:off x="3188050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32" name="Google Shape;1632;g17876d98e77_0_424"/>
          <p:cNvSpPr txBox="1">
            <a:spLocks noGrp="1"/>
          </p:cNvSpPr>
          <p:nvPr>
            <p:ph type="body" idx="6"/>
          </p:nvPr>
        </p:nvSpPr>
        <p:spPr>
          <a:xfrm>
            <a:off x="6000075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33" name="Google Shape;1633;g17876d98e77_0_424"/>
          <p:cNvSpPr txBox="1">
            <a:spLocks noGrp="1"/>
          </p:cNvSpPr>
          <p:nvPr>
            <p:ph type="body" idx="7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634" name="Google Shape;1634;g17876d98e77_0_424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hree images slide 4">
  <p:cSld name="CUSTOM_1_1_1"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6" name="Google Shape;1636;g17876d98e77_0_437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1637" name="Google Shape;1637;g17876d98e77_0_437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38" name="Google Shape;1638;g17876d98e77_0_437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39" name="Google Shape;1639;g17876d98e77_0_437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960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40" name="Google Shape;1640;g17876d98e77_0_437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1" name="Google Shape;1641;g17876d98e77_0_437"/>
          <p:cNvSpPr txBox="1">
            <a:spLocks noGrp="1"/>
          </p:cNvSpPr>
          <p:nvPr>
            <p:ph type="body" idx="1"/>
          </p:nvPr>
        </p:nvSpPr>
        <p:spPr>
          <a:xfrm>
            <a:off x="376026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42" name="Google Shape;1642;g17876d98e77_0_437"/>
          <p:cNvSpPr txBox="1">
            <a:spLocks noGrp="1"/>
          </p:cNvSpPr>
          <p:nvPr>
            <p:ph type="body" idx="2"/>
          </p:nvPr>
        </p:nvSpPr>
        <p:spPr>
          <a:xfrm>
            <a:off x="376025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43" name="Google Shape;1643;g17876d98e77_0_437"/>
          <p:cNvSpPr txBox="1">
            <a:spLocks noGrp="1"/>
          </p:cNvSpPr>
          <p:nvPr>
            <p:ph type="body" idx="3"/>
          </p:nvPr>
        </p:nvSpPr>
        <p:spPr>
          <a:xfrm>
            <a:off x="3188050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44" name="Google Shape;1644;g17876d98e77_0_437"/>
          <p:cNvSpPr txBox="1">
            <a:spLocks noGrp="1"/>
          </p:cNvSpPr>
          <p:nvPr>
            <p:ph type="body" idx="4"/>
          </p:nvPr>
        </p:nvSpPr>
        <p:spPr>
          <a:xfrm>
            <a:off x="3189277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45" name="Google Shape;1645;g17876d98e77_0_437"/>
          <p:cNvSpPr txBox="1">
            <a:spLocks noGrp="1"/>
          </p:cNvSpPr>
          <p:nvPr>
            <p:ph type="body" idx="5"/>
          </p:nvPr>
        </p:nvSpPr>
        <p:spPr>
          <a:xfrm>
            <a:off x="6000075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46" name="Google Shape;1646;g17876d98e77_0_437"/>
          <p:cNvSpPr txBox="1">
            <a:spLocks noGrp="1"/>
          </p:cNvSpPr>
          <p:nvPr>
            <p:ph type="body" idx="6"/>
          </p:nvPr>
        </p:nvSpPr>
        <p:spPr>
          <a:xfrm>
            <a:off x="6002530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47" name="Google Shape;1647;g17876d98e77_0_437"/>
          <p:cNvSpPr txBox="1">
            <a:spLocks noGrp="1"/>
          </p:cNvSpPr>
          <p:nvPr>
            <p:ph type="body" idx="7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48" name="Google Shape;1648;g17876d98e77_0_437"/>
          <p:cNvSpPr txBox="1"/>
          <p:nvPr/>
        </p:nvSpPr>
        <p:spPr>
          <a:xfrm>
            <a:off x="376175" y="4732525"/>
            <a:ext cx="8430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Confidential</a:t>
            </a:r>
            <a:endParaRPr sz="8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649" name="Google Shape;1649;g17876d98e77_0_437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 2">
    <p:spTree>
      <p:nvGrpSpPr>
        <p:cNvPr id="1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1" name="Google Shape;1651;g17876d98e77_0_452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647440"/>
            <a:ext cx="9144002" cy="1496060"/>
          </a:xfrm>
          <a:prstGeom prst="rect">
            <a:avLst/>
          </a:prstGeom>
          <a:noFill/>
          <a:ln>
            <a:noFill/>
          </a:ln>
        </p:spPr>
      </p:pic>
      <p:sp>
        <p:nvSpPr>
          <p:cNvPr id="1652" name="Google Shape;1652;g17876d98e77_0_452"/>
          <p:cNvSpPr/>
          <p:nvPr/>
        </p:nvSpPr>
        <p:spPr>
          <a:xfrm>
            <a:off x="0" y="3647440"/>
            <a:ext cx="9144000" cy="1087200"/>
          </a:xfrm>
          <a:prstGeom prst="rect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65882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3" name="Google Shape;1653;g17876d98e77_0_452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4" name="Google Shape;1654;g17876d98e77_0_452"/>
          <p:cNvSpPr txBox="1">
            <a:spLocks noGrp="1"/>
          </p:cNvSpPr>
          <p:nvPr>
            <p:ph type="body" idx="1"/>
          </p:nvPr>
        </p:nvSpPr>
        <p:spPr>
          <a:xfrm>
            <a:off x="376024" y="1576000"/>
            <a:ext cx="8092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55" name="Google Shape;1655;g17876d98e77_0_452"/>
          <p:cNvSpPr>
            <a:spLocks noGrp="1"/>
          </p:cNvSpPr>
          <p:nvPr>
            <p:ph type="chart" idx="2"/>
          </p:nvPr>
        </p:nvSpPr>
        <p:spPr>
          <a:xfrm>
            <a:off x="385763" y="2128838"/>
            <a:ext cx="80883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656" name="Google Shape;1656;g17876d98e77_0_452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657" name="Google Shape;1657;g17876d98e77_0_452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 3"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9" name="Google Shape;1659;g17876d98e77_0_460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647440"/>
            <a:ext cx="9144002" cy="1496060"/>
          </a:xfrm>
          <a:prstGeom prst="rect">
            <a:avLst/>
          </a:prstGeom>
          <a:noFill/>
          <a:ln>
            <a:noFill/>
          </a:ln>
        </p:spPr>
      </p:pic>
      <p:sp>
        <p:nvSpPr>
          <p:cNvPr id="1660" name="Google Shape;1660;g17876d98e77_0_460"/>
          <p:cNvSpPr/>
          <p:nvPr/>
        </p:nvSpPr>
        <p:spPr>
          <a:xfrm>
            <a:off x="0" y="3647440"/>
            <a:ext cx="9144000" cy="1087200"/>
          </a:xfrm>
          <a:prstGeom prst="rect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65882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g17876d98e77_0_460"/>
          <p:cNvSpPr txBox="1">
            <a:spLocks noGrp="1"/>
          </p:cNvSpPr>
          <p:nvPr>
            <p:ph type="body" idx="1"/>
          </p:nvPr>
        </p:nvSpPr>
        <p:spPr>
          <a:xfrm>
            <a:off x="4472550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62" name="Google Shape;1662;g17876d98e77_0_460"/>
          <p:cNvSpPr txBox="1">
            <a:spLocks noGrp="1"/>
          </p:cNvSpPr>
          <p:nvPr>
            <p:ph type="body" idx="2"/>
          </p:nvPr>
        </p:nvSpPr>
        <p:spPr>
          <a:xfrm>
            <a:off x="376025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63" name="Google Shape;1663;g17876d98e77_0_460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4" name="Google Shape;1664;g17876d98e77_0_460"/>
          <p:cNvSpPr>
            <a:spLocks noGrp="1"/>
          </p:cNvSpPr>
          <p:nvPr>
            <p:ph type="chart" idx="3"/>
          </p:nvPr>
        </p:nvSpPr>
        <p:spPr>
          <a:xfrm>
            <a:off x="385763" y="2128838"/>
            <a:ext cx="3996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665" name="Google Shape;1665;g17876d98e77_0_460"/>
          <p:cNvSpPr>
            <a:spLocks noGrp="1"/>
          </p:cNvSpPr>
          <p:nvPr>
            <p:ph type="chart" idx="4"/>
          </p:nvPr>
        </p:nvSpPr>
        <p:spPr>
          <a:xfrm>
            <a:off x="4472550" y="2128838"/>
            <a:ext cx="3996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666" name="Google Shape;1666;g17876d98e77_0_460"/>
          <p:cNvSpPr txBox="1">
            <a:spLocks noGrp="1"/>
          </p:cNvSpPr>
          <p:nvPr>
            <p:ph type="body" idx="5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667" name="Google Shape;1667;g17876d98e77_0_460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hree images slide 3">
  <p:cSld name="1_ Three images slide 3"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9" name="Google Shape;1669;g17876d98e77_0_470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670" name="Google Shape;1670;g17876d98e77_0_470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1" name="Google Shape;1671;g17876d98e77_0_470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72" name="Google Shape;1672;g17876d98e77_0_470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3" name="Google Shape;1673;g17876d98e77_0_470"/>
          <p:cNvSpPr txBox="1">
            <a:spLocks noGrp="1"/>
          </p:cNvSpPr>
          <p:nvPr>
            <p:ph type="body" idx="1"/>
          </p:nvPr>
        </p:nvSpPr>
        <p:spPr>
          <a:xfrm>
            <a:off x="376025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74" name="Google Shape;1674;g17876d98e77_0_470"/>
          <p:cNvSpPr txBox="1">
            <a:spLocks noGrp="1"/>
          </p:cNvSpPr>
          <p:nvPr>
            <p:ph type="body" idx="2"/>
          </p:nvPr>
        </p:nvSpPr>
        <p:spPr>
          <a:xfrm>
            <a:off x="3189277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75" name="Google Shape;1675;g17876d98e77_0_470"/>
          <p:cNvSpPr txBox="1">
            <a:spLocks noGrp="1"/>
          </p:cNvSpPr>
          <p:nvPr>
            <p:ph type="body" idx="3"/>
          </p:nvPr>
        </p:nvSpPr>
        <p:spPr>
          <a:xfrm>
            <a:off x="6002530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76" name="Google Shape;1676;g17876d98e77_0_470"/>
          <p:cNvSpPr>
            <a:spLocks noGrp="1"/>
          </p:cNvSpPr>
          <p:nvPr>
            <p:ph type="chart" idx="4"/>
          </p:nvPr>
        </p:nvSpPr>
        <p:spPr>
          <a:xfrm>
            <a:off x="385763" y="2128838"/>
            <a:ext cx="2469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677" name="Google Shape;1677;g17876d98e77_0_470"/>
          <p:cNvSpPr>
            <a:spLocks noGrp="1"/>
          </p:cNvSpPr>
          <p:nvPr>
            <p:ph type="chart" idx="5"/>
          </p:nvPr>
        </p:nvSpPr>
        <p:spPr>
          <a:xfrm>
            <a:off x="3190442" y="2128838"/>
            <a:ext cx="2469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678" name="Google Shape;1678;g17876d98e77_0_470"/>
          <p:cNvSpPr>
            <a:spLocks noGrp="1"/>
          </p:cNvSpPr>
          <p:nvPr>
            <p:ph type="chart" idx="6"/>
          </p:nvPr>
        </p:nvSpPr>
        <p:spPr>
          <a:xfrm>
            <a:off x="6003695" y="2128838"/>
            <a:ext cx="2469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679" name="Google Shape;1679;g17876d98e77_0_470"/>
          <p:cNvSpPr txBox="1">
            <a:spLocks noGrp="1"/>
          </p:cNvSpPr>
          <p:nvPr>
            <p:ph type="body" idx="7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80" name="Google Shape;1680;g17876d98e77_0_470"/>
          <p:cNvSpPr txBox="1"/>
          <p:nvPr/>
        </p:nvSpPr>
        <p:spPr>
          <a:xfrm>
            <a:off x="376175" y="4732525"/>
            <a:ext cx="8430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Confidential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681" name="Google Shape;1681;g17876d98e77_0_470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1">
  <p:cSld name="CUSTOM_1_1_1_1_1_1_1_1"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3" name="Google Shape;1683;g17876d98e77_0_484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684" name="Google Shape;1684;g17876d98e77_0_484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5" name="Google Shape;1685;g17876d98e77_0_484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86" name="Google Shape;1686;g17876d98e77_0_484"/>
          <p:cNvSpPr>
            <a:spLocks noGrp="1"/>
          </p:cNvSpPr>
          <p:nvPr>
            <p:ph type="pic" idx="2"/>
          </p:nvPr>
        </p:nvSpPr>
        <p:spPr>
          <a:xfrm>
            <a:off x="4568825" y="0"/>
            <a:ext cx="4575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687" name="Google Shape;1687;g17876d98e77_0_484"/>
          <p:cNvSpPr txBox="1">
            <a:spLocks noGrp="1"/>
          </p:cNvSpPr>
          <p:nvPr>
            <p:ph type="body" idx="1"/>
          </p:nvPr>
        </p:nvSpPr>
        <p:spPr>
          <a:xfrm>
            <a:off x="376025" y="1694260"/>
            <a:ext cx="38226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88" name="Google Shape;1688;g17876d98e77_0_484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38250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9" name="Google Shape;1689;g17876d98e77_0_484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3830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690" name="Google Shape;1690;g17876d98e77_0_484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1">
  <p:cSld name="CUSTOM_1_1_1_1_1_1_1_1_1_1_1_1_1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g10f2da22733_1_9447"/>
          <p:cNvGrpSpPr/>
          <p:nvPr/>
        </p:nvGrpSpPr>
        <p:grpSpPr>
          <a:xfrm>
            <a:off x="0" y="-158"/>
            <a:ext cx="9159240" cy="5143658"/>
            <a:chOff x="0" y="-158"/>
            <a:chExt cx="9159240" cy="5143658"/>
          </a:xfrm>
        </p:grpSpPr>
        <p:sp>
          <p:nvSpPr>
            <p:cNvPr id="121" name="Google Shape;121;g10f2da22733_1_9447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2" name="Google Shape;122;g10f2da22733_1_9447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0"/>
              <a:ext cx="9144000" cy="51434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3" name="Google Shape;123;g10f2da22733_1_9447"/>
            <p:cNvGrpSpPr/>
            <p:nvPr/>
          </p:nvGrpSpPr>
          <p:grpSpPr>
            <a:xfrm>
              <a:off x="0" y="-158"/>
              <a:ext cx="9144000" cy="5143531"/>
              <a:chOff x="0" y="-144"/>
              <a:chExt cx="9144000" cy="4693859"/>
            </a:xfrm>
          </p:grpSpPr>
          <p:sp>
            <p:nvSpPr>
              <p:cNvPr id="124" name="Google Shape;124;g10f2da22733_1_9447"/>
              <p:cNvSpPr/>
              <p:nvPr/>
            </p:nvSpPr>
            <p:spPr>
              <a:xfrm rot="10800000">
                <a:off x="0" y="-144"/>
                <a:ext cx="9144000" cy="25350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25000">
                    <a:srgbClr val="34217C"/>
                  </a:gs>
                  <a:gs pos="67000">
                    <a:srgbClr val="34217C">
                      <a:alpha val="61568"/>
                    </a:srgbClr>
                  </a:gs>
                  <a:gs pos="100000">
                    <a:srgbClr val="34217C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g10f2da22733_1_9447"/>
              <p:cNvSpPr/>
              <p:nvPr/>
            </p:nvSpPr>
            <p:spPr>
              <a:xfrm>
                <a:off x="0" y="2517815"/>
                <a:ext cx="9144000" cy="21759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25000">
                    <a:srgbClr val="34217C"/>
                  </a:gs>
                  <a:gs pos="67000">
                    <a:srgbClr val="34217C">
                      <a:alpha val="61568"/>
                    </a:srgbClr>
                  </a:gs>
                  <a:gs pos="100000">
                    <a:srgbClr val="34217C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6" name="Google Shape;126;g10f2da22733_1_9447"/>
          <p:cNvSpPr txBox="1">
            <a:spLocks noGrp="1"/>
          </p:cNvSpPr>
          <p:nvPr>
            <p:ph type="title"/>
          </p:nvPr>
        </p:nvSpPr>
        <p:spPr>
          <a:xfrm>
            <a:off x="683375" y="1765725"/>
            <a:ext cx="7853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g10f2da22733_1_9447"/>
          <p:cNvSpPr txBox="1">
            <a:spLocks noGrp="1"/>
          </p:cNvSpPr>
          <p:nvPr>
            <p:ph type="subTitle" idx="1"/>
          </p:nvPr>
        </p:nvSpPr>
        <p:spPr>
          <a:xfrm>
            <a:off x="683248" y="3658305"/>
            <a:ext cx="7853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Titillium Web"/>
              <a:buNone/>
              <a:defRPr sz="1600" b="1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28" name="Google Shape;128;g10f2da22733_1_9447"/>
          <p:cNvSpPr txBox="1"/>
          <p:nvPr/>
        </p:nvSpPr>
        <p:spPr>
          <a:xfrm>
            <a:off x="4165600" y="1025132"/>
            <a:ext cx="8127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g10f2da22733_1_9447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1">
  <p:cSld name="1_Text and image slide 1"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2" name="Google Shape;1692;g17876d98e77_0_493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693" name="Google Shape;1693;g17876d98e77_0_493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4" name="Google Shape;1694;g17876d98e77_0_493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95" name="Google Shape;1695;g17876d98e77_0_493"/>
          <p:cNvSpPr>
            <a:spLocks noGrp="1"/>
          </p:cNvSpPr>
          <p:nvPr>
            <p:ph type="pic" idx="2"/>
          </p:nvPr>
        </p:nvSpPr>
        <p:spPr>
          <a:xfrm>
            <a:off x="6869429" y="0"/>
            <a:ext cx="22746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696" name="Google Shape;1696;g17876d98e77_0_493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  <p:sp>
        <p:nvSpPr>
          <p:cNvPr id="1697" name="Google Shape;1697;g17876d98e77_0_493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61236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98" name="Google Shape;1698;g17876d98e77_0_493"/>
          <p:cNvSpPr txBox="1">
            <a:spLocks noGrp="1"/>
          </p:cNvSpPr>
          <p:nvPr>
            <p:ph type="body" idx="1"/>
          </p:nvPr>
        </p:nvSpPr>
        <p:spPr>
          <a:xfrm>
            <a:off x="376237" y="1018858"/>
            <a:ext cx="6131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99" name="Google Shape;1699;g17876d98e77_0_493"/>
          <p:cNvSpPr txBox="1">
            <a:spLocks noGrp="1"/>
          </p:cNvSpPr>
          <p:nvPr>
            <p:ph type="body" idx="3"/>
          </p:nvPr>
        </p:nvSpPr>
        <p:spPr>
          <a:xfrm>
            <a:off x="376025" y="1576000"/>
            <a:ext cx="2850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00" name="Google Shape;1700;g17876d98e77_0_493"/>
          <p:cNvSpPr txBox="1">
            <a:spLocks noGrp="1"/>
          </p:cNvSpPr>
          <p:nvPr>
            <p:ph type="body" idx="4"/>
          </p:nvPr>
        </p:nvSpPr>
        <p:spPr>
          <a:xfrm>
            <a:off x="3665527" y="1576000"/>
            <a:ext cx="2850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01" name="Google Shape;1701;g17876d98e77_0_493"/>
          <p:cNvSpPr txBox="1">
            <a:spLocks noGrp="1"/>
          </p:cNvSpPr>
          <p:nvPr>
            <p:ph type="body" idx="5"/>
          </p:nvPr>
        </p:nvSpPr>
        <p:spPr>
          <a:xfrm>
            <a:off x="376026" y="2408000"/>
            <a:ext cx="28539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02" name="Google Shape;1702;g17876d98e77_0_493"/>
          <p:cNvSpPr txBox="1">
            <a:spLocks noGrp="1"/>
          </p:cNvSpPr>
          <p:nvPr>
            <p:ph type="body" idx="6"/>
          </p:nvPr>
        </p:nvSpPr>
        <p:spPr>
          <a:xfrm>
            <a:off x="3664300" y="2408000"/>
            <a:ext cx="28539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1">
  <p:cSld name="1_Text and image slide 1 2"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4" name="Google Shape;1704;g17876d98e77_0_505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705" name="Google Shape;1705;g17876d98e77_0_505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6" name="Google Shape;1706;g17876d98e77_0_505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07" name="Google Shape;1707;g17876d98e77_0_505"/>
          <p:cNvSpPr>
            <a:spLocks noGrp="1"/>
          </p:cNvSpPr>
          <p:nvPr>
            <p:ph type="pic" idx="2"/>
          </p:nvPr>
        </p:nvSpPr>
        <p:spPr>
          <a:xfrm>
            <a:off x="2289811" y="0"/>
            <a:ext cx="6854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708" name="Google Shape;1708;g17876d98e77_0_505"/>
          <p:cNvSpPr txBox="1">
            <a:spLocks noGrp="1"/>
          </p:cNvSpPr>
          <p:nvPr>
            <p:ph type="title"/>
          </p:nvPr>
        </p:nvSpPr>
        <p:spPr>
          <a:xfrm>
            <a:off x="376175" y="568610"/>
            <a:ext cx="16938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09" name="Google Shape;1709;g17876d98e77_0_505"/>
          <p:cNvSpPr txBox="1">
            <a:spLocks noGrp="1"/>
          </p:cNvSpPr>
          <p:nvPr>
            <p:ph type="body" idx="1"/>
          </p:nvPr>
        </p:nvSpPr>
        <p:spPr>
          <a:xfrm>
            <a:off x="376238" y="2173288"/>
            <a:ext cx="16962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710" name="Google Shape;1710;g17876d98e77_0_505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3">
  <p:cSld name="CUSTOM_1_1_1_1_1_1_1_1_1_1">
    <p:spTree>
      <p:nvGrpSpPr>
        <p:cNvPr id="1" name="Shape 1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2" name="Google Shape;1712;g17876d98e77_0_513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1713" name="Google Shape;1713;g17876d98e77_0_513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14" name="Google Shape;1714;g17876d98e77_0_513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15" name="Google Shape;1715;g17876d98e77_0_513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960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16" name="Google Shape;1716;g17876d98e77_0_513"/>
          <p:cNvSpPr>
            <a:spLocks noGrp="1"/>
          </p:cNvSpPr>
          <p:nvPr>
            <p:ph type="pic" idx="2"/>
          </p:nvPr>
        </p:nvSpPr>
        <p:spPr>
          <a:xfrm>
            <a:off x="4568825" y="0"/>
            <a:ext cx="4575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717" name="Google Shape;1717;g17876d98e77_0_513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38250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8" name="Google Shape;1718;g17876d98e77_0_513"/>
          <p:cNvSpPr txBox="1">
            <a:spLocks noGrp="1"/>
          </p:cNvSpPr>
          <p:nvPr>
            <p:ph type="body" idx="1"/>
          </p:nvPr>
        </p:nvSpPr>
        <p:spPr>
          <a:xfrm>
            <a:off x="376025" y="1694260"/>
            <a:ext cx="38226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19" name="Google Shape;1719;g17876d98e77_0_513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3841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720" name="Google Shape;1720;g17876d98e77_0_513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3">
  <p:cSld name="1_Text and image slide 3"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2" name="Google Shape;1722;g17876d98e77_0_523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1723" name="Google Shape;1723;g17876d98e77_0_523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24" name="Google Shape;1724;g17876d98e77_0_523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5" name="Google Shape;1725;g17876d98e77_0_523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960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26" name="Google Shape;1726;g17876d98e77_0_523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  <p:sp>
        <p:nvSpPr>
          <p:cNvPr id="1727" name="Google Shape;1727;g17876d98e77_0_523"/>
          <p:cNvSpPr>
            <a:spLocks noGrp="1"/>
          </p:cNvSpPr>
          <p:nvPr>
            <p:ph type="pic" idx="2"/>
          </p:nvPr>
        </p:nvSpPr>
        <p:spPr>
          <a:xfrm>
            <a:off x="6869429" y="0"/>
            <a:ext cx="2274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728" name="Google Shape;1728;g17876d98e77_0_523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61236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29" name="Google Shape;1729;g17876d98e77_0_523"/>
          <p:cNvSpPr txBox="1">
            <a:spLocks noGrp="1"/>
          </p:cNvSpPr>
          <p:nvPr>
            <p:ph type="body" idx="1"/>
          </p:nvPr>
        </p:nvSpPr>
        <p:spPr>
          <a:xfrm>
            <a:off x="376237" y="1018858"/>
            <a:ext cx="6131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30" name="Google Shape;1730;g17876d98e77_0_523"/>
          <p:cNvSpPr txBox="1">
            <a:spLocks noGrp="1"/>
          </p:cNvSpPr>
          <p:nvPr>
            <p:ph type="body" idx="3"/>
          </p:nvPr>
        </p:nvSpPr>
        <p:spPr>
          <a:xfrm>
            <a:off x="376025" y="1576000"/>
            <a:ext cx="2850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31" name="Google Shape;1731;g17876d98e77_0_523"/>
          <p:cNvSpPr txBox="1">
            <a:spLocks noGrp="1"/>
          </p:cNvSpPr>
          <p:nvPr>
            <p:ph type="body" idx="4"/>
          </p:nvPr>
        </p:nvSpPr>
        <p:spPr>
          <a:xfrm>
            <a:off x="3665527" y="1576000"/>
            <a:ext cx="2850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32" name="Google Shape;1732;g17876d98e77_0_523"/>
          <p:cNvSpPr txBox="1">
            <a:spLocks noGrp="1"/>
          </p:cNvSpPr>
          <p:nvPr>
            <p:ph type="body" idx="5"/>
          </p:nvPr>
        </p:nvSpPr>
        <p:spPr>
          <a:xfrm>
            <a:off x="376026" y="2408000"/>
            <a:ext cx="28539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33" name="Google Shape;1733;g17876d98e77_0_523"/>
          <p:cNvSpPr txBox="1">
            <a:spLocks noGrp="1"/>
          </p:cNvSpPr>
          <p:nvPr>
            <p:ph type="body" idx="6"/>
          </p:nvPr>
        </p:nvSpPr>
        <p:spPr>
          <a:xfrm>
            <a:off x="3664300" y="2408000"/>
            <a:ext cx="28539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3">
  <p:cSld name="1_Text and image slide 3 2"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5" name="Google Shape;1735;g17876d98e77_0_536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1736" name="Google Shape;1736;g17876d98e77_0_536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37" name="Google Shape;1737;g17876d98e77_0_536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8" name="Google Shape;1738;g17876d98e77_0_536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960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39" name="Google Shape;1739;g17876d98e77_0_536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  <p:sp>
        <p:nvSpPr>
          <p:cNvPr id="1740" name="Google Shape;1740;g17876d98e77_0_536"/>
          <p:cNvSpPr>
            <a:spLocks noGrp="1"/>
          </p:cNvSpPr>
          <p:nvPr>
            <p:ph type="pic" idx="2"/>
          </p:nvPr>
        </p:nvSpPr>
        <p:spPr>
          <a:xfrm>
            <a:off x="2289811" y="0"/>
            <a:ext cx="6854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741" name="Google Shape;1741;g17876d98e77_0_536"/>
          <p:cNvSpPr txBox="1">
            <a:spLocks noGrp="1"/>
          </p:cNvSpPr>
          <p:nvPr>
            <p:ph type="title"/>
          </p:nvPr>
        </p:nvSpPr>
        <p:spPr>
          <a:xfrm>
            <a:off x="376175" y="568610"/>
            <a:ext cx="16938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2" name="Google Shape;1742;g17876d98e77_0_536"/>
          <p:cNvSpPr txBox="1">
            <a:spLocks noGrp="1"/>
          </p:cNvSpPr>
          <p:nvPr>
            <p:ph type="body" idx="1"/>
          </p:nvPr>
        </p:nvSpPr>
        <p:spPr>
          <a:xfrm>
            <a:off x="376238" y="2020888"/>
            <a:ext cx="16962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2">
  <p:cSld name="CUSTOM_1_1_1_1_1_1_1_1_1_1_1_1_1_1_1"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4" name="Google Shape;1744;g17876d98e77_0_545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5" name="Google Shape;1745;g17876d98e77_0_545"/>
          <p:cNvGrpSpPr/>
          <p:nvPr/>
        </p:nvGrpSpPr>
        <p:grpSpPr>
          <a:xfrm>
            <a:off x="4230" y="364743"/>
            <a:ext cx="9144000" cy="4305501"/>
            <a:chOff x="0" y="260571"/>
            <a:chExt cx="9144000" cy="4305501"/>
          </a:xfrm>
        </p:grpSpPr>
        <p:sp>
          <p:nvSpPr>
            <p:cNvPr id="1746" name="Google Shape;1746;g17876d98e77_0_545"/>
            <p:cNvSpPr/>
            <p:nvPr/>
          </p:nvSpPr>
          <p:spPr>
            <a:xfrm>
              <a:off x="0" y="2390172"/>
              <a:ext cx="9144000" cy="21759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78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g17876d98e77_0_545"/>
            <p:cNvSpPr/>
            <p:nvPr/>
          </p:nvSpPr>
          <p:spPr>
            <a:xfrm rot="10800000">
              <a:off x="0" y="260571"/>
              <a:ext cx="9144000" cy="21759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8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48" name="Google Shape;1748;g17876d98e77_0_545"/>
          <p:cNvSpPr txBox="1">
            <a:spLocks noGrp="1"/>
          </p:cNvSpPr>
          <p:nvPr>
            <p:ph type="title"/>
          </p:nvPr>
        </p:nvSpPr>
        <p:spPr>
          <a:xfrm>
            <a:off x="683375" y="1765725"/>
            <a:ext cx="7853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9" name="Google Shape;1749;g17876d98e77_0_545"/>
          <p:cNvSpPr txBox="1">
            <a:spLocks noGrp="1"/>
          </p:cNvSpPr>
          <p:nvPr>
            <p:ph type="subTitle" idx="1"/>
          </p:nvPr>
        </p:nvSpPr>
        <p:spPr>
          <a:xfrm>
            <a:off x="683248" y="3658305"/>
            <a:ext cx="7853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Titillium Web"/>
              <a:buNone/>
              <a:defRPr sz="16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750" name="Google Shape;1750;g17876d98e77_0_545"/>
          <p:cNvSpPr txBox="1"/>
          <p:nvPr/>
        </p:nvSpPr>
        <p:spPr>
          <a:xfrm>
            <a:off x="4165600" y="1025132"/>
            <a:ext cx="8127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“</a:t>
            </a:r>
            <a:endParaRPr/>
          </a:p>
        </p:txBody>
      </p:sp>
      <p:pic>
        <p:nvPicPr>
          <p:cNvPr id="1751" name="Google Shape;1751;g17876d98e77_0_545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1">
  <p:cSld name="CUSTOM_1_1_1_1_1_1_1_1_1_1_1_1_1_1"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3" name="Google Shape;1753;g17876d98e77_0_554"/>
          <p:cNvGrpSpPr/>
          <p:nvPr/>
        </p:nvGrpSpPr>
        <p:grpSpPr>
          <a:xfrm>
            <a:off x="0" y="-158"/>
            <a:ext cx="9159240" cy="5143658"/>
            <a:chOff x="0" y="-158"/>
            <a:chExt cx="9159240" cy="5143658"/>
          </a:xfrm>
        </p:grpSpPr>
        <p:sp>
          <p:nvSpPr>
            <p:cNvPr id="1754" name="Google Shape;1754;g17876d98e77_0_554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55" name="Google Shape;1755;g17876d98e77_0_554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0"/>
              <a:ext cx="9144000" cy="51434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56" name="Google Shape;1756;g17876d98e77_0_554"/>
            <p:cNvGrpSpPr/>
            <p:nvPr/>
          </p:nvGrpSpPr>
          <p:grpSpPr>
            <a:xfrm>
              <a:off x="0" y="-158"/>
              <a:ext cx="9144000" cy="5143531"/>
              <a:chOff x="0" y="-144"/>
              <a:chExt cx="9144000" cy="4693859"/>
            </a:xfrm>
          </p:grpSpPr>
          <p:sp>
            <p:nvSpPr>
              <p:cNvPr id="1757" name="Google Shape;1757;g17876d98e77_0_554"/>
              <p:cNvSpPr/>
              <p:nvPr/>
            </p:nvSpPr>
            <p:spPr>
              <a:xfrm rot="10800000">
                <a:off x="0" y="-144"/>
                <a:ext cx="9144000" cy="25350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25000">
                    <a:srgbClr val="34217C"/>
                  </a:gs>
                  <a:gs pos="67000">
                    <a:srgbClr val="34217C">
                      <a:alpha val="61960"/>
                    </a:srgbClr>
                  </a:gs>
                  <a:gs pos="100000">
                    <a:srgbClr val="34217C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8" name="Google Shape;1758;g17876d98e77_0_554"/>
              <p:cNvSpPr/>
              <p:nvPr/>
            </p:nvSpPr>
            <p:spPr>
              <a:xfrm>
                <a:off x="0" y="2517815"/>
                <a:ext cx="9144000" cy="21759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25000">
                    <a:srgbClr val="34217C"/>
                  </a:gs>
                  <a:gs pos="67000">
                    <a:srgbClr val="34217C">
                      <a:alpha val="61960"/>
                    </a:srgbClr>
                  </a:gs>
                  <a:gs pos="100000">
                    <a:srgbClr val="34217C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59" name="Google Shape;1759;g17876d98e77_0_554"/>
          <p:cNvSpPr txBox="1">
            <a:spLocks noGrp="1"/>
          </p:cNvSpPr>
          <p:nvPr>
            <p:ph type="title"/>
          </p:nvPr>
        </p:nvSpPr>
        <p:spPr>
          <a:xfrm>
            <a:off x="683375" y="1765725"/>
            <a:ext cx="7853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60" name="Google Shape;1760;g17876d98e77_0_554"/>
          <p:cNvSpPr txBox="1">
            <a:spLocks noGrp="1"/>
          </p:cNvSpPr>
          <p:nvPr>
            <p:ph type="subTitle" idx="1"/>
          </p:nvPr>
        </p:nvSpPr>
        <p:spPr>
          <a:xfrm>
            <a:off x="683248" y="3658305"/>
            <a:ext cx="7853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Titillium Web"/>
              <a:buNone/>
              <a:defRPr sz="1600" b="1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761" name="Google Shape;1761;g17876d98e77_0_554"/>
          <p:cNvSpPr txBox="1"/>
          <p:nvPr/>
        </p:nvSpPr>
        <p:spPr>
          <a:xfrm>
            <a:off x="4165600" y="1025132"/>
            <a:ext cx="8127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“</a:t>
            </a:r>
            <a:endParaRPr/>
          </a:p>
        </p:txBody>
      </p:sp>
      <p:pic>
        <p:nvPicPr>
          <p:cNvPr id="1762" name="Google Shape;1762;g17876d98e77_0_554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CUSTOM_2">
    <p:spTree>
      <p:nvGrpSpPr>
        <p:cNvPr id="1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4" name="Google Shape;1764;g17876d98e77_0_565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765" name="Google Shape;1765;g17876d98e77_0_565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6" name="Google Shape;1766;g17876d98e77_0_565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7" name="Google Shape;1767;g17876d98e77_0_565"/>
          <p:cNvSpPr/>
          <p:nvPr/>
        </p:nvSpPr>
        <p:spPr>
          <a:xfrm>
            <a:off x="364680" y="667090"/>
            <a:ext cx="2671800" cy="3539100"/>
          </a:xfrm>
          <a:prstGeom prst="roundRect">
            <a:avLst>
              <a:gd name="adj" fmla="val 6657"/>
            </a:avLst>
          </a:prstGeom>
          <a:solidFill>
            <a:srgbClr val="1A10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8" name="Google Shape;1768;g17876d98e77_0_565"/>
          <p:cNvSpPr/>
          <p:nvPr/>
        </p:nvSpPr>
        <p:spPr>
          <a:xfrm>
            <a:off x="3230340" y="667090"/>
            <a:ext cx="2671800" cy="3539100"/>
          </a:xfrm>
          <a:prstGeom prst="roundRect">
            <a:avLst>
              <a:gd name="adj" fmla="val 6657"/>
            </a:avLst>
          </a:prstGeom>
          <a:solidFill>
            <a:srgbClr val="271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B8F7D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9" name="Google Shape;1769;g17876d98e77_0_565"/>
          <p:cNvSpPr/>
          <p:nvPr/>
        </p:nvSpPr>
        <p:spPr>
          <a:xfrm>
            <a:off x="6096000" y="667090"/>
            <a:ext cx="2671800" cy="3539100"/>
          </a:xfrm>
          <a:prstGeom prst="roundRect">
            <a:avLst>
              <a:gd name="adj" fmla="val 6657"/>
            </a:avLst>
          </a:prstGeom>
          <a:solidFill>
            <a:srgbClr val="341F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0" name="Google Shape;1770;g17876d98e77_0_565"/>
          <p:cNvSpPr txBox="1"/>
          <p:nvPr/>
        </p:nvSpPr>
        <p:spPr>
          <a:xfrm>
            <a:off x="2726975" y="103375"/>
            <a:ext cx="2486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1275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771" name="Google Shape;1771;g17876d98e77_0_565"/>
          <p:cNvSpPr txBox="1">
            <a:spLocks noGrp="1"/>
          </p:cNvSpPr>
          <p:nvPr>
            <p:ph type="title"/>
          </p:nvPr>
        </p:nvSpPr>
        <p:spPr>
          <a:xfrm>
            <a:off x="485325" y="1316565"/>
            <a:ext cx="24306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3200"/>
              <a:buNone/>
              <a:defRPr sz="2000">
                <a:solidFill>
                  <a:srgbClr val="E1C0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72" name="Google Shape;1772;g17876d98e77_0_565"/>
          <p:cNvSpPr txBox="1">
            <a:spLocks noGrp="1"/>
          </p:cNvSpPr>
          <p:nvPr>
            <p:ph type="title" idx="2"/>
          </p:nvPr>
        </p:nvSpPr>
        <p:spPr>
          <a:xfrm>
            <a:off x="3356700" y="1316565"/>
            <a:ext cx="24306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3200"/>
              <a:buNone/>
              <a:defRPr sz="2000">
                <a:solidFill>
                  <a:srgbClr val="E1C0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73" name="Google Shape;1773;g17876d98e77_0_565"/>
          <p:cNvSpPr txBox="1">
            <a:spLocks noGrp="1"/>
          </p:cNvSpPr>
          <p:nvPr>
            <p:ph type="title" idx="3"/>
          </p:nvPr>
        </p:nvSpPr>
        <p:spPr>
          <a:xfrm>
            <a:off x="6216645" y="1316565"/>
            <a:ext cx="24306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3200"/>
              <a:buNone/>
              <a:defRPr sz="2000">
                <a:solidFill>
                  <a:srgbClr val="E1C0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74" name="Google Shape;1774;g17876d98e77_0_565"/>
          <p:cNvSpPr txBox="1">
            <a:spLocks noGrp="1"/>
          </p:cNvSpPr>
          <p:nvPr>
            <p:ph type="body" idx="1"/>
          </p:nvPr>
        </p:nvSpPr>
        <p:spPr>
          <a:xfrm>
            <a:off x="485325" y="2068690"/>
            <a:ext cx="2430600" cy="15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75" name="Google Shape;1775;g17876d98e77_0_565"/>
          <p:cNvSpPr txBox="1">
            <a:spLocks noGrp="1"/>
          </p:cNvSpPr>
          <p:nvPr>
            <p:ph type="body" idx="4"/>
          </p:nvPr>
        </p:nvSpPr>
        <p:spPr>
          <a:xfrm>
            <a:off x="3356700" y="2068690"/>
            <a:ext cx="2430600" cy="15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76" name="Google Shape;1776;g17876d98e77_0_565"/>
          <p:cNvSpPr txBox="1">
            <a:spLocks noGrp="1"/>
          </p:cNvSpPr>
          <p:nvPr>
            <p:ph type="body" idx="5"/>
          </p:nvPr>
        </p:nvSpPr>
        <p:spPr>
          <a:xfrm>
            <a:off x="6216645" y="2068690"/>
            <a:ext cx="2430600" cy="15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777" name="Google Shape;1777;g17876d98e77_0_565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ta slide">
  <p:cSld name="CUSTOM_3"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9" name="Google Shape;1779;g17876d98e77_0_580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780" name="Google Shape;1780;g17876d98e77_0_580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1" name="Google Shape;1781;g17876d98e77_0_580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82" name="Google Shape;1782;g17876d98e77_0_580"/>
          <p:cNvSpPr/>
          <p:nvPr/>
        </p:nvSpPr>
        <p:spPr>
          <a:xfrm>
            <a:off x="3232051" y="2421794"/>
            <a:ext cx="2679900" cy="2064900"/>
          </a:xfrm>
          <a:prstGeom prst="roundRect">
            <a:avLst>
              <a:gd name="adj" fmla="val 6657"/>
            </a:avLst>
          </a:prstGeom>
          <a:solidFill>
            <a:srgbClr val="342D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3" name="Google Shape;1783;g17876d98e77_0_580"/>
          <p:cNvSpPr/>
          <p:nvPr/>
        </p:nvSpPr>
        <p:spPr>
          <a:xfrm>
            <a:off x="353075" y="2421677"/>
            <a:ext cx="2679900" cy="2064900"/>
          </a:xfrm>
          <a:prstGeom prst="roundRect">
            <a:avLst>
              <a:gd name="adj" fmla="val 6657"/>
            </a:avLst>
          </a:prstGeom>
          <a:solidFill>
            <a:srgbClr val="271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4" name="Google Shape;1784;g17876d98e77_0_580"/>
          <p:cNvSpPr/>
          <p:nvPr/>
        </p:nvSpPr>
        <p:spPr>
          <a:xfrm>
            <a:off x="353075" y="341453"/>
            <a:ext cx="4126500" cy="1904400"/>
          </a:xfrm>
          <a:prstGeom prst="roundRect">
            <a:avLst>
              <a:gd name="adj" fmla="val 6657"/>
            </a:avLst>
          </a:prstGeom>
          <a:solidFill>
            <a:srgbClr val="1712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5" name="Google Shape;1785;g17876d98e77_0_580"/>
          <p:cNvSpPr/>
          <p:nvPr/>
        </p:nvSpPr>
        <p:spPr>
          <a:xfrm>
            <a:off x="6111027" y="2421794"/>
            <a:ext cx="2679900" cy="2064900"/>
          </a:xfrm>
          <a:prstGeom prst="roundRect">
            <a:avLst>
              <a:gd name="adj" fmla="val 6657"/>
            </a:avLst>
          </a:prstGeom>
          <a:solidFill>
            <a:srgbClr val="4C3F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6" name="Google Shape;1786;g17876d98e77_0_580"/>
          <p:cNvSpPr/>
          <p:nvPr/>
        </p:nvSpPr>
        <p:spPr>
          <a:xfrm>
            <a:off x="4664317" y="341453"/>
            <a:ext cx="4126500" cy="1904400"/>
          </a:xfrm>
          <a:prstGeom prst="roundRect">
            <a:avLst>
              <a:gd name="adj" fmla="val 6657"/>
            </a:avLst>
          </a:prstGeom>
          <a:solidFill>
            <a:srgbClr val="341F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22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7" name="Google Shape;1787;g17876d98e77_0_580"/>
          <p:cNvSpPr txBox="1">
            <a:spLocks noGrp="1"/>
          </p:cNvSpPr>
          <p:nvPr>
            <p:ph type="body" idx="1"/>
          </p:nvPr>
        </p:nvSpPr>
        <p:spPr>
          <a:xfrm>
            <a:off x="2373000" y="665544"/>
            <a:ext cx="19383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88" name="Google Shape;1788;g17876d98e77_0_580"/>
          <p:cNvSpPr txBox="1">
            <a:spLocks noGrp="1"/>
          </p:cNvSpPr>
          <p:nvPr>
            <p:ph type="body" idx="2"/>
          </p:nvPr>
        </p:nvSpPr>
        <p:spPr>
          <a:xfrm>
            <a:off x="6656725" y="665544"/>
            <a:ext cx="19383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89" name="Google Shape;1789;g17876d98e77_0_580"/>
          <p:cNvSpPr txBox="1">
            <a:spLocks noGrp="1"/>
          </p:cNvSpPr>
          <p:nvPr>
            <p:ph type="body" idx="3"/>
          </p:nvPr>
        </p:nvSpPr>
        <p:spPr>
          <a:xfrm>
            <a:off x="6269275" y="3602400"/>
            <a:ext cx="2363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90" name="Google Shape;1790;g17876d98e77_0_580"/>
          <p:cNvSpPr txBox="1">
            <a:spLocks noGrp="1"/>
          </p:cNvSpPr>
          <p:nvPr>
            <p:ph type="body" idx="4"/>
          </p:nvPr>
        </p:nvSpPr>
        <p:spPr>
          <a:xfrm>
            <a:off x="3390300" y="3602400"/>
            <a:ext cx="2363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91" name="Google Shape;1791;g17876d98e77_0_580"/>
          <p:cNvSpPr txBox="1">
            <a:spLocks noGrp="1"/>
          </p:cNvSpPr>
          <p:nvPr>
            <p:ph type="body" idx="5"/>
          </p:nvPr>
        </p:nvSpPr>
        <p:spPr>
          <a:xfrm>
            <a:off x="511325" y="3602400"/>
            <a:ext cx="2363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92" name="Google Shape;1792;g17876d98e77_0_580"/>
          <p:cNvSpPr txBox="1">
            <a:spLocks noGrp="1"/>
          </p:cNvSpPr>
          <p:nvPr>
            <p:ph type="title"/>
          </p:nvPr>
        </p:nvSpPr>
        <p:spPr>
          <a:xfrm>
            <a:off x="553200" y="570617"/>
            <a:ext cx="17436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3" name="Google Shape;1793;g17876d98e77_0_580"/>
          <p:cNvSpPr txBox="1">
            <a:spLocks noGrp="1"/>
          </p:cNvSpPr>
          <p:nvPr>
            <p:ph type="title" idx="6"/>
          </p:nvPr>
        </p:nvSpPr>
        <p:spPr>
          <a:xfrm>
            <a:off x="4868657" y="570617"/>
            <a:ext cx="17436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4" name="Google Shape;1794;g17876d98e77_0_580"/>
          <p:cNvSpPr txBox="1">
            <a:spLocks noGrp="1"/>
          </p:cNvSpPr>
          <p:nvPr>
            <p:ph type="title" idx="7"/>
          </p:nvPr>
        </p:nvSpPr>
        <p:spPr>
          <a:xfrm>
            <a:off x="511200" y="2570225"/>
            <a:ext cx="23634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5" name="Google Shape;1795;g17876d98e77_0_580"/>
          <p:cNvSpPr txBox="1">
            <a:spLocks noGrp="1"/>
          </p:cNvSpPr>
          <p:nvPr>
            <p:ph type="title" idx="8"/>
          </p:nvPr>
        </p:nvSpPr>
        <p:spPr>
          <a:xfrm>
            <a:off x="3390300" y="2570225"/>
            <a:ext cx="23634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6" name="Google Shape;1796;g17876d98e77_0_580"/>
          <p:cNvSpPr txBox="1">
            <a:spLocks noGrp="1"/>
          </p:cNvSpPr>
          <p:nvPr>
            <p:ph type="title" idx="9"/>
          </p:nvPr>
        </p:nvSpPr>
        <p:spPr>
          <a:xfrm>
            <a:off x="6269400" y="2570225"/>
            <a:ext cx="23634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797" name="Google Shape;1797;g17876d98e77_0_580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1_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g17876d98e77_0_600"/>
          <p:cNvSpPr txBox="1">
            <a:spLocks noGrp="1"/>
          </p:cNvSpPr>
          <p:nvPr>
            <p:ph type="body" idx="1"/>
          </p:nvPr>
        </p:nvSpPr>
        <p:spPr>
          <a:xfrm>
            <a:off x="376025" y="2128600"/>
            <a:ext cx="39999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800" name="Google Shape;1800;g17876d98e77_0_600"/>
          <p:cNvSpPr txBox="1">
            <a:spLocks noGrp="1"/>
          </p:cNvSpPr>
          <p:nvPr>
            <p:ph type="body" idx="2"/>
          </p:nvPr>
        </p:nvSpPr>
        <p:spPr>
          <a:xfrm>
            <a:off x="4472550" y="2128600"/>
            <a:ext cx="39999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801" name="Google Shape;1801;g17876d98e77_0_600"/>
          <p:cNvSpPr txBox="1">
            <a:spLocks noGrp="1"/>
          </p:cNvSpPr>
          <p:nvPr>
            <p:ph type="body" idx="3"/>
          </p:nvPr>
        </p:nvSpPr>
        <p:spPr>
          <a:xfrm>
            <a:off x="4472550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802" name="Google Shape;1802;g17876d98e77_0_600"/>
          <p:cNvSpPr txBox="1">
            <a:spLocks noGrp="1"/>
          </p:cNvSpPr>
          <p:nvPr>
            <p:ph type="body" idx="4"/>
          </p:nvPr>
        </p:nvSpPr>
        <p:spPr>
          <a:xfrm>
            <a:off x="376025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803" name="Google Shape;1803;g17876d98e77_0_600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4" name="Google Shape;1804;g17876d98e77_0_600"/>
          <p:cNvSpPr txBox="1">
            <a:spLocks noGrp="1"/>
          </p:cNvSpPr>
          <p:nvPr>
            <p:ph type="body" idx="5"/>
          </p:nvPr>
        </p:nvSpPr>
        <p:spPr>
          <a:xfrm>
            <a:off x="376238" y="114839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Three Columns 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g10f2da22733_1_9493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32" name="Google Shape;132;g10f2da22733_1_9493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" name="Google Shape;133;g10f2da22733_1_9493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4" name="Google Shape;134;g10f2da22733_1_9493"/>
          <p:cNvSpPr/>
          <p:nvPr/>
        </p:nvSpPr>
        <p:spPr>
          <a:xfrm>
            <a:off x="364680" y="667090"/>
            <a:ext cx="2671800" cy="3539100"/>
          </a:xfrm>
          <a:prstGeom prst="roundRect">
            <a:avLst>
              <a:gd name="adj" fmla="val 6657"/>
            </a:avLst>
          </a:prstGeom>
          <a:solidFill>
            <a:srgbClr val="1A10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g10f2da22733_1_9493"/>
          <p:cNvSpPr/>
          <p:nvPr/>
        </p:nvSpPr>
        <p:spPr>
          <a:xfrm>
            <a:off x="3230340" y="667090"/>
            <a:ext cx="2671800" cy="3539100"/>
          </a:xfrm>
          <a:prstGeom prst="roundRect">
            <a:avLst>
              <a:gd name="adj" fmla="val 6657"/>
            </a:avLst>
          </a:prstGeom>
          <a:solidFill>
            <a:srgbClr val="271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B8F7D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g10f2da22733_1_9493"/>
          <p:cNvSpPr/>
          <p:nvPr/>
        </p:nvSpPr>
        <p:spPr>
          <a:xfrm>
            <a:off x="6096000" y="667090"/>
            <a:ext cx="2671800" cy="3539100"/>
          </a:xfrm>
          <a:prstGeom prst="roundRect">
            <a:avLst>
              <a:gd name="adj" fmla="val 6657"/>
            </a:avLst>
          </a:prstGeom>
          <a:solidFill>
            <a:srgbClr val="341F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g10f2da22733_1_9493"/>
          <p:cNvSpPr txBox="1"/>
          <p:nvPr/>
        </p:nvSpPr>
        <p:spPr>
          <a:xfrm>
            <a:off x="2726975" y="103375"/>
            <a:ext cx="2486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1275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38" name="Google Shape;138;g10f2da22733_1_9493"/>
          <p:cNvSpPr txBox="1">
            <a:spLocks noGrp="1"/>
          </p:cNvSpPr>
          <p:nvPr>
            <p:ph type="title"/>
          </p:nvPr>
        </p:nvSpPr>
        <p:spPr>
          <a:xfrm>
            <a:off x="485325" y="1316565"/>
            <a:ext cx="24306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3200"/>
              <a:buNone/>
              <a:defRPr sz="2000">
                <a:solidFill>
                  <a:srgbClr val="E1C048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Google Shape;139;g10f2da22733_1_9493"/>
          <p:cNvSpPr txBox="1">
            <a:spLocks noGrp="1"/>
          </p:cNvSpPr>
          <p:nvPr>
            <p:ph type="title" idx="2"/>
          </p:nvPr>
        </p:nvSpPr>
        <p:spPr>
          <a:xfrm>
            <a:off x="3356700" y="1316565"/>
            <a:ext cx="24306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3200"/>
              <a:buNone/>
              <a:defRPr sz="2000">
                <a:solidFill>
                  <a:srgbClr val="E1C048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Google Shape;140;g10f2da22733_1_9493"/>
          <p:cNvSpPr txBox="1">
            <a:spLocks noGrp="1"/>
          </p:cNvSpPr>
          <p:nvPr>
            <p:ph type="title" idx="3"/>
          </p:nvPr>
        </p:nvSpPr>
        <p:spPr>
          <a:xfrm>
            <a:off x="6216645" y="1316565"/>
            <a:ext cx="24306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3200"/>
              <a:buNone/>
              <a:defRPr sz="2000">
                <a:solidFill>
                  <a:srgbClr val="E1C048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g10f2da22733_1_9493"/>
          <p:cNvSpPr txBox="1">
            <a:spLocks noGrp="1"/>
          </p:cNvSpPr>
          <p:nvPr>
            <p:ph type="body" idx="1"/>
          </p:nvPr>
        </p:nvSpPr>
        <p:spPr>
          <a:xfrm>
            <a:off x="485325" y="2068690"/>
            <a:ext cx="2430600" cy="15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g10f2da22733_1_9493"/>
          <p:cNvSpPr txBox="1">
            <a:spLocks noGrp="1"/>
          </p:cNvSpPr>
          <p:nvPr>
            <p:ph type="body" idx="4"/>
          </p:nvPr>
        </p:nvSpPr>
        <p:spPr>
          <a:xfrm>
            <a:off x="3356700" y="2068690"/>
            <a:ext cx="2430600" cy="15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g10f2da22733_1_9493"/>
          <p:cNvSpPr txBox="1">
            <a:spLocks noGrp="1"/>
          </p:cNvSpPr>
          <p:nvPr>
            <p:ph type="body" idx="5"/>
          </p:nvPr>
        </p:nvSpPr>
        <p:spPr>
          <a:xfrm>
            <a:off x="6216645" y="2068690"/>
            <a:ext cx="2430600" cy="15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44" name="Google Shape;144;g10f2da22733_1_9493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7876d98e77_0_60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7" name="Google Shape;1807;g17876d98e77_0_60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10f2da22733_1_93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tillium Web"/>
              <a:buNone/>
              <a:defRPr sz="4000" b="1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g10f2da22733_1_938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" name="Google Shape;8;g10f2da22733_1_938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0f2da22733_1_8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tillium Web"/>
              <a:buNone/>
              <a:defRPr sz="4000" b="1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6" name="Google Shape;236;g10f2da22733_1_8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37" name="Google Shape;237;g10f2da22733_1_8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123661a8243_1_6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tillium Web"/>
              <a:buNone/>
              <a:defRPr sz="4000" b="1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8" name="Google Shape;1078;g123661a8243_1_60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79" name="Google Shape;1079;g123661a8243_1_60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g17876d98e77_0_3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tillium Web"/>
              <a:buNone/>
              <a:defRPr sz="4000" b="1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1" name="Google Shape;1531;g17876d98e77_0_3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532" name="Google Shape;1532;g17876d98e77_0_3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  <p:sldLayoutId id="2147483824" r:id="rId19"/>
    <p:sldLayoutId id="2147483825" r:id="rId20"/>
    <p:sldLayoutId id="2147483826" r:id="rId21"/>
    <p:sldLayoutId id="2147483827" r:id="rId22"/>
    <p:sldLayoutId id="2147483828" r:id="rId23"/>
    <p:sldLayoutId id="2147483829" r:id="rId24"/>
    <p:sldLayoutId id="2147483830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18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g12090ca43fd_0_0"/>
          <p:cNvSpPr txBox="1">
            <a:spLocks noGrp="1"/>
          </p:cNvSpPr>
          <p:nvPr>
            <p:ph type="body" idx="1"/>
          </p:nvPr>
        </p:nvSpPr>
        <p:spPr>
          <a:xfrm>
            <a:off x="308649" y="732275"/>
            <a:ext cx="3378767" cy="25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nl-NL" sz="2000" b="1" dirty="0"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Securityscorecard </a:t>
            </a:r>
            <a:r>
              <a:rPr lang="nl-NL" sz="1500" b="1" dirty="0">
                <a:solidFill>
                  <a:schemeClr val="accent3"/>
                </a:solidFill>
                <a:latin typeface="Montserrat"/>
                <a:sym typeface="Titillium Web"/>
              </a:rPr>
              <a:t>Security Ratings &amp;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nl-NL" sz="1500" b="1" dirty="0" err="1">
                <a:solidFill>
                  <a:schemeClr val="accent3"/>
                </a:solidFill>
                <a:latin typeface="Montserrat"/>
                <a:sym typeface="Titillium Web"/>
              </a:rPr>
              <a:t>Third</a:t>
            </a:r>
            <a:r>
              <a:rPr lang="nl-NL" sz="1500" b="1" dirty="0">
                <a:solidFill>
                  <a:schemeClr val="accent3"/>
                </a:solidFill>
                <a:latin typeface="Montserrat"/>
                <a:sym typeface="Titillium Web"/>
              </a:rPr>
              <a:t> Party Risk Management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nl-NL" sz="1500" b="1" dirty="0">
              <a:solidFill>
                <a:schemeClr val="accent3"/>
              </a:solidFill>
              <a:latin typeface="Montserrat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nl-NL" sz="1500" b="1" dirty="0">
              <a:solidFill>
                <a:schemeClr val="accent3"/>
              </a:solidFill>
              <a:latin typeface="Montserrat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nl-NL" sz="1500" b="1" dirty="0">
              <a:solidFill>
                <a:schemeClr val="accent3"/>
              </a:solidFill>
              <a:latin typeface="Montserrat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nl-NL" sz="1500" b="1" dirty="0">
              <a:solidFill>
                <a:schemeClr val="accent3"/>
              </a:solidFill>
              <a:latin typeface="Montserrat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nl-NL" sz="1500" b="1" dirty="0">
              <a:solidFill>
                <a:schemeClr val="accent3"/>
              </a:solidFill>
              <a:latin typeface="Montserrat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nl-NL" sz="1500" b="1" dirty="0">
              <a:solidFill>
                <a:schemeClr val="accent3"/>
              </a:solidFill>
              <a:latin typeface="Montserrat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nl-NL" sz="1500" b="1" dirty="0">
              <a:solidFill>
                <a:schemeClr val="accent3"/>
              </a:solidFill>
              <a:latin typeface="Montserrat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nl-NL" sz="1500" b="1" dirty="0">
              <a:solidFill>
                <a:schemeClr val="accent3"/>
              </a:solidFill>
              <a:latin typeface="Montserrat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nl-NL" sz="1500" b="1" dirty="0">
              <a:solidFill>
                <a:schemeClr val="accent3"/>
              </a:solidFill>
              <a:latin typeface="Montserrat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nl-NL" sz="1500" b="1" dirty="0">
              <a:solidFill>
                <a:schemeClr val="accent3"/>
              </a:solidFill>
              <a:latin typeface="Montserrat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nl-NL" sz="1500" b="1" dirty="0">
              <a:solidFill>
                <a:schemeClr val="accent3"/>
              </a:solidFill>
              <a:latin typeface="Montserrat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nl-NL" sz="2000" b="1" dirty="0">
                <a:latin typeface="Titillium Web"/>
                <a:sym typeface="Titillium Web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Elmer </a:t>
            </a:r>
            <a:r>
              <a:rPr lang="nl-NL" sz="2000" b="1" dirty="0" err="1">
                <a:latin typeface="Titillium Web"/>
                <a:sym typeface="Titillium Web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Koevoets</a:t>
            </a:r>
            <a:endParaRPr lang="nl-NL" sz="2000" b="1" dirty="0">
              <a:latin typeface="Titillium Web"/>
              <a:sym typeface="Titillium Web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</a:ext>
              </a:extLs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nl-NL" sz="1500" b="1" dirty="0">
              <a:solidFill>
                <a:schemeClr val="accent3"/>
              </a:solidFill>
              <a:latin typeface="Montserrat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nl-NL" sz="1500" b="1" dirty="0">
              <a:solidFill>
                <a:schemeClr val="accent3"/>
              </a:solidFill>
              <a:latin typeface="Montserrat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nl-NL" sz="2000" b="1" dirty="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sz="1500" b="1" dirty="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38C564E-72AE-CC33-9421-8C7BC22E1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563" y="732275"/>
            <a:ext cx="6121437" cy="3648376"/>
          </a:xfrm>
          <a:prstGeom prst="rect">
            <a:avLst/>
          </a:prstGeom>
        </p:spPr>
      </p:pic>
      <p:sp>
        <p:nvSpPr>
          <p:cNvPr id="3" name="AutoShape 2" descr="Water in beweging | Pidpa">
            <a:extLst>
              <a:ext uri="{FF2B5EF4-FFF2-40B4-BE49-F238E27FC236}">
                <a16:creationId xmlns:a16="http://schemas.microsoft.com/office/drawing/2014/main" id="{2A3CBA90-9C93-CC1B-8802-20D80B4470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AutoShape 4" descr="Logo Clink diensten">
            <a:extLst>
              <a:ext uri="{FF2B5EF4-FFF2-40B4-BE49-F238E27FC236}">
                <a16:creationId xmlns:a16="http://schemas.microsoft.com/office/drawing/2014/main" id="{A0332FC4-E7B7-6C6D-BD5D-D02D1CF2A4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6081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DECA186-03A3-6F1F-A516-353DEBCE0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EE4D7EA2-4E69-1EC4-D394-CE1FA2433A11}"/>
              </a:ext>
            </a:extLst>
          </p:cNvPr>
          <p:cNvSpPr/>
          <p:nvPr/>
        </p:nvSpPr>
        <p:spPr>
          <a:xfrm>
            <a:off x="4124739" y="586408"/>
            <a:ext cx="646043" cy="8945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5359756E-5AB5-145A-14D0-B281C871EDC4}"/>
              </a:ext>
            </a:extLst>
          </p:cNvPr>
          <p:cNvSpPr/>
          <p:nvPr/>
        </p:nvSpPr>
        <p:spPr>
          <a:xfrm>
            <a:off x="182217" y="69574"/>
            <a:ext cx="185531" cy="10933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Google Shape;2206;g127feb78a52_8_254">
            <a:extLst>
              <a:ext uri="{FF2B5EF4-FFF2-40B4-BE49-F238E27FC236}">
                <a16:creationId xmlns:a16="http://schemas.microsoft.com/office/drawing/2014/main" id="{570FD234-AF50-E1B3-CBCE-27B800567F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88991" y="596361"/>
            <a:ext cx="1552174" cy="894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accent1"/>
                </a:solidFill>
              </a:rPr>
              <a:t>Partij</a:t>
            </a:r>
            <a:r>
              <a:rPr lang="en-US" sz="1200" dirty="0">
                <a:solidFill>
                  <a:schemeClr val="accent1"/>
                </a:solidFill>
              </a:rPr>
              <a:t> X</a:t>
            </a:r>
            <a:endParaRPr sz="1200" dirty="0">
              <a:solidFill>
                <a:schemeClr val="accent1"/>
              </a:solidFill>
            </a:endParaRP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C191EC84-649E-09E9-67CD-A282BF8ED2C9}"/>
              </a:ext>
            </a:extLst>
          </p:cNvPr>
          <p:cNvCxnSpPr/>
          <p:nvPr/>
        </p:nvCxnSpPr>
        <p:spPr>
          <a:xfrm flipH="1">
            <a:off x="6559826" y="4899991"/>
            <a:ext cx="6659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hoek 8">
            <a:extLst>
              <a:ext uri="{FF2B5EF4-FFF2-40B4-BE49-F238E27FC236}">
                <a16:creationId xmlns:a16="http://schemas.microsoft.com/office/drawing/2014/main" id="{510063B7-5CB3-C9EC-5F5C-F1F0A9B6BDBE}"/>
              </a:ext>
            </a:extLst>
          </p:cNvPr>
          <p:cNvSpPr/>
          <p:nvPr/>
        </p:nvSpPr>
        <p:spPr>
          <a:xfrm>
            <a:off x="2020957" y="251791"/>
            <a:ext cx="646043" cy="8945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9851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18;g12090ca43fd_0_0">
            <a:extLst>
              <a:ext uri="{FF2B5EF4-FFF2-40B4-BE49-F238E27FC236}">
                <a16:creationId xmlns:a16="http://schemas.microsoft.com/office/drawing/2014/main" id="{E388A815-AAA5-52D1-57E6-DFBC137F83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664782" y="1913844"/>
            <a:ext cx="7414054" cy="25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nl-NL" sz="2000" b="1" dirty="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nl-NL" sz="1500" dirty="0">
                <a:solidFill>
                  <a:schemeClr val="bg1"/>
                </a:solidFill>
                <a:latin typeface="Montserrat"/>
                <a:sym typeface="Titillium Web"/>
              </a:rPr>
              <a:t>Rapportage</a:t>
            </a:r>
            <a:r>
              <a:rPr lang="nl-NL" sz="1500" b="1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Titillium Web"/>
              </a:rPr>
              <a:t> Critical Suppliers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nl-NL" sz="1500" dirty="0">
                <a:solidFill>
                  <a:schemeClr val="bg1"/>
                </a:solidFill>
                <a:latin typeface="Montserrat"/>
                <a:sym typeface="Titillium Web"/>
              </a:rPr>
              <a:t>Rapportage </a:t>
            </a:r>
            <a:r>
              <a:rPr lang="nl-NL" sz="1500" b="1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Titillium Web"/>
              </a:rPr>
              <a:t>Concurrenten en/of branchegenoten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nl-NL" sz="1500" dirty="0">
                <a:solidFill>
                  <a:schemeClr val="bg1"/>
                </a:solidFill>
                <a:latin typeface="Montserrat"/>
                <a:sym typeface="Titillium Web"/>
              </a:rPr>
              <a:t>Rapportage </a:t>
            </a:r>
            <a:r>
              <a:rPr lang="nl-NL" sz="1500" b="1" dirty="0">
                <a:solidFill>
                  <a:schemeClr val="accent3"/>
                </a:solidFill>
                <a:latin typeface="Montserrat"/>
                <a:sym typeface="Titillium Web"/>
              </a:rPr>
              <a:t>eigen organisatie</a:t>
            </a:r>
            <a:endParaRPr sz="1500" b="1" dirty="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DA0CC39-B49C-4A37-7E52-19D7C2A18BB0}"/>
              </a:ext>
            </a:extLst>
          </p:cNvPr>
          <p:cNvSpPr txBox="1"/>
          <p:nvPr/>
        </p:nvSpPr>
        <p:spPr>
          <a:xfrm>
            <a:off x="2414427" y="2417861"/>
            <a:ext cx="209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✅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6620A3B-1534-525E-8EB2-4D8D60D64FA5}"/>
              </a:ext>
            </a:extLst>
          </p:cNvPr>
          <p:cNvSpPr txBox="1"/>
          <p:nvPr/>
        </p:nvSpPr>
        <p:spPr>
          <a:xfrm>
            <a:off x="2414427" y="2195243"/>
            <a:ext cx="209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✅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C48360B-6DD1-C461-2917-4EC9CB26614E}"/>
              </a:ext>
            </a:extLst>
          </p:cNvPr>
          <p:cNvSpPr txBox="1"/>
          <p:nvPr/>
        </p:nvSpPr>
        <p:spPr>
          <a:xfrm>
            <a:off x="2414426" y="2657872"/>
            <a:ext cx="209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✅</a:t>
            </a:r>
          </a:p>
        </p:txBody>
      </p:sp>
      <p:pic>
        <p:nvPicPr>
          <p:cNvPr id="1026" name="Picture 2" descr="Access42 | Cybersecurity – Cyber Defense Center">
            <a:extLst>
              <a:ext uri="{FF2B5EF4-FFF2-40B4-BE49-F238E27FC236}">
                <a16:creationId xmlns:a16="http://schemas.microsoft.com/office/drawing/2014/main" id="{E236942F-3B05-982A-D497-BB78247FB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20" y="309589"/>
            <a:ext cx="2924967" cy="14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422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7" name="Google Shape;1817;g12090ca43fd_0_0"/>
          <p:cNvPicPr preferRelativeResize="0"/>
          <p:nvPr/>
        </p:nvPicPr>
        <p:blipFill rotWithShape="1">
          <a:blip r:embed="rId3">
            <a:alphaModFix/>
          </a:blip>
          <a:srcRect b="48953"/>
          <a:stretch/>
        </p:blipFill>
        <p:spPr>
          <a:xfrm>
            <a:off x="3795825" y="489300"/>
            <a:ext cx="4994076" cy="408854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18" name="Google Shape;1818;g12090ca43fd_0_0"/>
          <p:cNvSpPr txBox="1">
            <a:spLocks noGrp="1"/>
          </p:cNvSpPr>
          <p:nvPr>
            <p:ph type="body" idx="1"/>
          </p:nvPr>
        </p:nvSpPr>
        <p:spPr>
          <a:xfrm>
            <a:off x="308650" y="732275"/>
            <a:ext cx="3248492" cy="25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nl-NL" sz="2000" b="1" dirty="0">
                <a:latin typeface="Montserrat" pitchFamily="2" charset="77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Securityscorecard Security Ratings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nl-NL" sz="2000" b="1" dirty="0">
              <a:latin typeface="Montserrat" pitchFamily="2" charset="77"/>
              <a:ea typeface="Titillium Web"/>
              <a:cs typeface="Titillium Web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nl-NL" sz="1500" b="1" dirty="0">
                <a:solidFill>
                  <a:schemeClr val="accent3"/>
                </a:solidFill>
                <a:latin typeface="Montserrat" pitchFamily="2" charset="77"/>
                <a:sym typeface="Titillium Web"/>
              </a:rPr>
              <a:t>Security rating platform </a:t>
            </a:r>
            <a:r>
              <a:rPr lang="nl-NL" sz="1500" dirty="0">
                <a:latin typeface="Montserrat" pitchFamily="2" charset="77"/>
                <a:sym typeface="Titillium Web"/>
              </a:rPr>
              <a:t>dat continu het cyberrisico meet van organisaties, wereldwijd. Via een </a:t>
            </a:r>
            <a:r>
              <a:rPr lang="nl-NL" sz="1500" dirty="0" err="1">
                <a:latin typeface="Montserrat" pitchFamily="2" charset="77"/>
                <a:sym typeface="Titillium Web"/>
              </a:rPr>
              <a:t>outside</a:t>
            </a:r>
            <a:r>
              <a:rPr lang="nl-NL" sz="1500" dirty="0">
                <a:latin typeface="Montserrat" pitchFamily="2" charset="77"/>
                <a:sym typeface="Titillium Web"/>
              </a:rPr>
              <a:t>-in perspectief op basis van </a:t>
            </a:r>
            <a:r>
              <a:rPr lang="nl-NL" sz="1500" b="1" dirty="0">
                <a:solidFill>
                  <a:schemeClr val="accent3"/>
                </a:solidFill>
                <a:latin typeface="Montserrat" pitchFamily="2" charset="77"/>
                <a:sym typeface="Titillium Web"/>
              </a:rPr>
              <a:t>10 risicofactoren</a:t>
            </a:r>
            <a:r>
              <a:rPr lang="nl-NL" sz="1500" dirty="0">
                <a:latin typeface="Montserrat" pitchFamily="2" charset="77"/>
                <a:sym typeface="Titillium Web"/>
              </a:rPr>
              <a:t>, </a:t>
            </a:r>
            <a:r>
              <a:rPr lang="nl-NL" sz="1500" b="1" dirty="0">
                <a:solidFill>
                  <a:schemeClr val="accent3"/>
                </a:solidFill>
                <a:latin typeface="Montserrat" pitchFamily="2" charset="77"/>
                <a:sym typeface="Titillium Web"/>
              </a:rPr>
              <a:t>eenvoudig te begrijpen</a:t>
            </a:r>
            <a:r>
              <a:rPr lang="nl-NL" sz="1500" dirty="0">
                <a:latin typeface="Montserrat" pitchFamily="2" charset="77"/>
                <a:sym typeface="Titillium Web"/>
              </a:rPr>
              <a:t> A-F en 1-100 score voorzien van </a:t>
            </a:r>
            <a:r>
              <a:rPr lang="nl-NL" sz="1500" dirty="0" err="1">
                <a:latin typeface="Montserrat" pitchFamily="2" charset="77"/>
                <a:sym typeface="Titillium Web"/>
              </a:rPr>
              <a:t>remediation</a:t>
            </a:r>
            <a:r>
              <a:rPr lang="nl-NL" sz="1500" dirty="0">
                <a:latin typeface="Montserrat" pitchFamily="2" charset="77"/>
                <a:sym typeface="Titillium Web"/>
              </a:rPr>
              <a:t> advies</a:t>
            </a:r>
            <a:r>
              <a:rPr lang="nl-NL" sz="2000" b="1" dirty="0">
                <a:latin typeface="Montserrat" pitchFamily="2" charset="77"/>
                <a:ea typeface="Titillium Web"/>
                <a:cs typeface="Titillium Web"/>
                <a:sym typeface="Titillium Web"/>
              </a:rPr>
              <a:t>.</a:t>
            </a:r>
            <a:endParaRPr sz="2000" b="1" dirty="0">
              <a:latin typeface="Montserrat" pitchFamily="2" charset="77"/>
              <a:ea typeface="Titillium Web"/>
              <a:cs typeface="Titillium Web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sz="1500" b="1" dirty="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19" name="Google Shape;1819;g12090ca43fd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5386" y="3111994"/>
            <a:ext cx="4466590" cy="2579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0" name="Google Shape;1820;g12090ca43fd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45674" y="4052947"/>
            <a:ext cx="711468" cy="711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297;p226">
            <a:extLst>
              <a:ext uri="{FF2B5EF4-FFF2-40B4-BE49-F238E27FC236}">
                <a16:creationId xmlns:a16="http://schemas.microsoft.com/office/drawing/2014/main" id="{651F6EB5-A3CA-1531-48E1-A90E536D4C91}"/>
              </a:ext>
            </a:extLst>
          </p:cNvPr>
          <p:cNvSpPr txBox="1"/>
          <p:nvPr/>
        </p:nvSpPr>
        <p:spPr>
          <a:xfrm>
            <a:off x="0" y="1910019"/>
            <a:ext cx="9144000" cy="742500"/>
          </a:xfrm>
          <a:prstGeom prst="rect">
            <a:avLst/>
          </a:prstGeom>
          <a:solidFill>
            <a:schemeClr val="bg1">
              <a:alpha val="4353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Google Shape;2296;p226">
            <a:extLst>
              <a:ext uri="{FF2B5EF4-FFF2-40B4-BE49-F238E27FC236}">
                <a16:creationId xmlns:a16="http://schemas.microsoft.com/office/drawing/2014/main" id="{F59BD787-7E4B-8517-EE31-267F9BF17AA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20788" y="1305614"/>
            <a:ext cx="1702426" cy="19513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298;p226">
            <a:extLst>
              <a:ext uri="{FF2B5EF4-FFF2-40B4-BE49-F238E27FC236}">
                <a16:creationId xmlns:a16="http://schemas.microsoft.com/office/drawing/2014/main" id="{CCA148A9-0BCB-B16A-2A92-4879ECA0DE7C}"/>
              </a:ext>
            </a:extLst>
          </p:cNvPr>
          <p:cNvSpPr/>
          <p:nvPr/>
        </p:nvSpPr>
        <p:spPr>
          <a:xfrm rot="5400000">
            <a:off x="3775675" y="1591100"/>
            <a:ext cx="1592700" cy="1380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214313" dist="76200" dir="348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2299;p226">
            <a:extLst>
              <a:ext uri="{FF2B5EF4-FFF2-40B4-BE49-F238E27FC236}">
                <a16:creationId xmlns:a16="http://schemas.microsoft.com/office/drawing/2014/main" id="{A8472089-9A5E-8394-DDB9-EBD4D1DCED8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87218"/>
          <a:stretch/>
        </p:blipFill>
        <p:spPr>
          <a:xfrm>
            <a:off x="4273800" y="1790375"/>
            <a:ext cx="596398" cy="6698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300;p226">
            <a:extLst>
              <a:ext uri="{FF2B5EF4-FFF2-40B4-BE49-F238E27FC236}">
                <a16:creationId xmlns:a16="http://schemas.microsoft.com/office/drawing/2014/main" id="{4B35135E-5AAE-DBB5-AE30-5B3E8F819ED0}"/>
              </a:ext>
            </a:extLst>
          </p:cNvPr>
          <p:cNvSpPr txBox="1"/>
          <p:nvPr/>
        </p:nvSpPr>
        <p:spPr>
          <a:xfrm>
            <a:off x="2130253" y="2100525"/>
            <a:ext cx="1681576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Monitoring eigen </a:t>
            </a:r>
            <a:r>
              <a:rPr lang="en" sz="12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organisatie</a:t>
            </a:r>
            <a:r>
              <a:rPr lang="en" sz="1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(s)</a:t>
            </a:r>
            <a:endParaRPr sz="1200" b="1" i="0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2301;p226">
            <a:extLst>
              <a:ext uri="{FF2B5EF4-FFF2-40B4-BE49-F238E27FC236}">
                <a16:creationId xmlns:a16="http://schemas.microsoft.com/office/drawing/2014/main" id="{650E2500-AB31-502B-FA36-96E02509009F}"/>
              </a:ext>
            </a:extLst>
          </p:cNvPr>
          <p:cNvSpPr txBox="1"/>
          <p:nvPr/>
        </p:nvSpPr>
        <p:spPr>
          <a:xfrm>
            <a:off x="395650" y="2096925"/>
            <a:ext cx="1573516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nl-NL" sz="1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Monitoring externe partijen</a:t>
            </a:r>
            <a:endParaRPr sz="1200" b="1" i="0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2302;p226">
            <a:extLst>
              <a:ext uri="{FF2B5EF4-FFF2-40B4-BE49-F238E27FC236}">
                <a16:creationId xmlns:a16="http://schemas.microsoft.com/office/drawing/2014/main" id="{1B7ECF4B-3A90-6BE4-3184-C3D60DDBCEED}"/>
              </a:ext>
            </a:extLst>
          </p:cNvPr>
          <p:cNvSpPr txBox="1"/>
          <p:nvPr/>
        </p:nvSpPr>
        <p:spPr>
          <a:xfrm>
            <a:off x="184549" y="2766279"/>
            <a:ext cx="2189939" cy="2595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nl-NL" sz="10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Leveranciers</a:t>
            </a: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nl-NL" sz="10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Inkoop &amp; aanbestedingen</a:t>
            </a:r>
            <a:endParaRPr lang="nl-NL" sz="10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nl-NL" sz="10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Concurrentie</a:t>
            </a: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nl-NL" sz="10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Overnames</a:t>
            </a: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nl-NL" sz="10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Cyberverzekeringen</a:t>
            </a:r>
            <a:endParaRPr sz="10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nl-NL" sz="10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Real live &amp; </a:t>
            </a:r>
            <a:r>
              <a:rPr lang="en" sz="10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Automation</a:t>
            </a: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endParaRPr lang="en" sz="10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endParaRPr sz="10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" name="Google Shape;2303;p226">
            <a:extLst>
              <a:ext uri="{FF2B5EF4-FFF2-40B4-BE49-F238E27FC236}">
                <a16:creationId xmlns:a16="http://schemas.microsoft.com/office/drawing/2014/main" id="{8BE0E45B-609D-9A60-6BFE-BFFD97448FB3}"/>
              </a:ext>
            </a:extLst>
          </p:cNvPr>
          <p:cNvSpPr txBox="1"/>
          <p:nvPr/>
        </p:nvSpPr>
        <p:spPr>
          <a:xfrm>
            <a:off x="2073575" y="2766275"/>
            <a:ext cx="1842300" cy="748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nl-NL" sz="1000" b="0" i="0" u="none" strike="noStrike" cap="none" dirty="0" err="1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Self</a:t>
            </a:r>
            <a:r>
              <a:rPr lang="nl-NL" sz="10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-Monitoring</a:t>
            </a:r>
            <a:endParaRPr sz="10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en" sz="1000" dirty="0" err="1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Entiteiten</a:t>
            </a:r>
            <a:endParaRPr lang="en" sz="10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" name="Google Shape;2304;p226">
            <a:extLst>
              <a:ext uri="{FF2B5EF4-FFF2-40B4-BE49-F238E27FC236}">
                <a16:creationId xmlns:a16="http://schemas.microsoft.com/office/drawing/2014/main" id="{00AD862A-C9E3-BCA0-3D06-61A2F8C7DB62}"/>
              </a:ext>
            </a:extLst>
          </p:cNvPr>
          <p:cNvSpPr txBox="1"/>
          <p:nvPr/>
        </p:nvSpPr>
        <p:spPr>
          <a:xfrm>
            <a:off x="5630650" y="2185125"/>
            <a:ext cx="1235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nl-NL" sz="1200" b="1" i="0" strike="noStrike" cap="none" dirty="0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</a:rPr>
              <a:t>Compliance</a:t>
            </a:r>
            <a:endParaRPr sz="1200" b="1" i="0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2305;p226">
            <a:extLst>
              <a:ext uri="{FF2B5EF4-FFF2-40B4-BE49-F238E27FC236}">
                <a16:creationId xmlns:a16="http://schemas.microsoft.com/office/drawing/2014/main" id="{A67B44E5-87C7-3F52-FC9C-C2AA791A63AF}"/>
              </a:ext>
            </a:extLst>
          </p:cNvPr>
          <p:cNvSpPr txBox="1"/>
          <p:nvPr/>
        </p:nvSpPr>
        <p:spPr>
          <a:xfrm>
            <a:off x="7390550" y="2096925"/>
            <a:ext cx="1235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200" b="1" i="0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Board Reporting</a:t>
            </a:r>
            <a:endParaRPr sz="1200" b="1" i="0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2307;p226">
            <a:extLst>
              <a:ext uri="{FF2B5EF4-FFF2-40B4-BE49-F238E27FC236}">
                <a16:creationId xmlns:a16="http://schemas.microsoft.com/office/drawing/2014/main" id="{93380B36-7FAD-6C37-1AF6-F54F6E2F6790}"/>
              </a:ext>
            </a:extLst>
          </p:cNvPr>
          <p:cNvSpPr txBox="1"/>
          <p:nvPr/>
        </p:nvSpPr>
        <p:spPr>
          <a:xfrm>
            <a:off x="7174836" y="2762363"/>
            <a:ext cx="1744200" cy="466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Reporting Center</a:t>
            </a:r>
            <a:endParaRPr sz="10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" name="Google Shape;2308;p226">
            <a:extLst>
              <a:ext uri="{FF2B5EF4-FFF2-40B4-BE49-F238E27FC236}">
                <a16:creationId xmlns:a16="http://schemas.microsoft.com/office/drawing/2014/main" id="{FFB0FEB2-9EA2-2060-75B9-7362D98248D7}"/>
              </a:ext>
            </a:extLst>
          </p:cNvPr>
          <p:cNvSpPr txBox="1"/>
          <p:nvPr/>
        </p:nvSpPr>
        <p:spPr>
          <a:xfrm>
            <a:off x="3072000" y="3222738"/>
            <a:ext cx="3000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100" b="1" i="0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Marketplace </a:t>
            </a:r>
            <a:br>
              <a:rPr lang="en" sz="1100" b="1" i="0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100" b="1" i="0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of Integrations </a:t>
            </a:r>
            <a:br>
              <a:rPr lang="en" sz="1100" b="1" i="0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100" b="1" i="0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&amp; Apps</a:t>
            </a:r>
            <a:endParaRPr sz="11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2309;p226">
            <a:extLst>
              <a:ext uri="{FF2B5EF4-FFF2-40B4-BE49-F238E27FC236}">
                <a16:creationId xmlns:a16="http://schemas.microsoft.com/office/drawing/2014/main" id="{ADAB1E7F-E350-0301-24E0-80D6BADD2206}"/>
              </a:ext>
            </a:extLst>
          </p:cNvPr>
          <p:cNvSpPr txBox="1"/>
          <p:nvPr/>
        </p:nvSpPr>
        <p:spPr>
          <a:xfrm>
            <a:off x="3780268" y="2500123"/>
            <a:ext cx="1572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9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SecurityScorecard </a:t>
            </a:r>
            <a:br>
              <a:rPr lang="en" sz="9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" sz="9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Platform</a:t>
            </a:r>
            <a:endParaRPr sz="900" b="1" i="0" u="none" strike="noStrike" cap="none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7" name="Google Shape;2310;p226">
            <a:extLst>
              <a:ext uri="{FF2B5EF4-FFF2-40B4-BE49-F238E27FC236}">
                <a16:creationId xmlns:a16="http://schemas.microsoft.com/office/drawing/2014/main" id="{9E223061-2D06-9077-9DF2-E26D514F64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1467" y="230525"/>
            <a:ext cx="8008500" cy="13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dirty="0">
                <a:solidFill>
                  <a:schemeClr val="lt1"/>
                </a:solidFill>
              </a:rPr>
              <a:t>SOLUTION:</a:t>
            </a:r>
            <a:r>
              <a:rPr lang="en" dirty="0">
                <a:solidFill>
                  <a:srgbClr val="E1C048"/>
                </a:solidFill>
              </a:rPr>
              <a:t> The world’s most comprehensive platform for measuring and reducing security risk.</a:t>
            </a:r>
            <a:endParaRPr dirty="0">
              <a:solidFill>
                <a:srgbClr val="E1C048"/>
              </a:solidFill>
            </a:endParaRPr>
          </a:p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 dirty="0">
              <a:solidFill>
                <a:srgbClr val="E1C048"/>
              </a:solidFill>
            </a:endParaRPr>
          </a:p>
        </p:txBody>
      </p:sp>
      <p:pic>
        <p:nvPicPr>
          <p:cNvPr id="19" name="Google Shape;2316;p226">
            <a:extLst>
              <a:ext uri="{FF2B5EF4-FFF2-40B4-BE49-F238E27FC236}">
                <a16:creationId xmlns:a16="http://schemas.microsoft.com/office/drawing/2014/main" id="{2A6FAF3A-CEA5-D12B-DCA8-30E75F91853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4075" y="1671775"/>
            <a:ext cx="425150" cy="42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317;p226">
            <a:extLst>
              <a:ext uri="{FF2B5EF4-FFF2-40B4-BE49-F238E27FC236}">
                <a16:creationId xmlns:a16="http://schemas.microsoft.com/office/drawing/2014/main" id="{7AFE66EE-A397-3B55-E198-1B7B06205BB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35625" y="1671775"/>
            <a:ext cx="425150" cy="42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318;p226">
            <a:extLst>
              <a:ext uri="{FF2B5EF4-FFF2-40B4-BE49-F238E27FC236}">
                <a16:creationId xmlns:a16="http://schemas.microsoft.com/office/drawing/2014/main" id="{E03334DD-2F2C-2539-063E-FB034329C67C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99700" y="1671775"/>
            <a:ext cx="425150" cy="42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319;p226">
            <a:extLst>
              <a:ext uri="{FF2B5EF4-FFF2-40B4-BE49-F238E27FC236}">
                <a16:creationId xmlns:a16="http://schemas.microsoft.com/office/drawing/2014/main" id="{E772DCB3-093D-E3A2-B98C-EC110F029CE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95525" y="1671775"/>
            <a:ext cx="425150" cy="42515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303;p226">
            <a:extLst>
              <a:ext uri="{FF2B5EF4-FFF2-40B4-BE49-F238E27FC236}">
                <a16:creationId xmlns:a16="http://schemas.microsoft.com/office/drawing/2014/main" id="{BB92C8D1-E853-84F2-953C-156F74DE272A}"/>
              </a:ext>
            </a:extLst>
          </p:cNvPr>
          <p:cNvSpPr txBox="1"/>
          <p:nvPr/>
        </p:nvSpPr>
        <p:spPr>
          <a:xfrm>
            <a:off x="5422723" y="2762363"/>
            <a:ext cx="1842300" cy="1184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Assessments (Atlas) </a:t>
            </a:r>
            <a:endParaRPr sz="10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en" sz="10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Compliance</a:t>
            </a:r>
          </a:p>
          <a:p>
            <a:pPr marL="222250" lvl="1">
              <a:spcBef>
                <a:spcPts val="1000"/>
              </a:spcBef>
              <a:buClr>
                <a:schemeClr val="lt1"/>
              </a:buClr>
              <a:buSzPts val="1000"/>
            </a:pPr>
            <a:r>
              <a:rPr lang="en" sz="10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SOC2 | ISO27001</a:t>
            </a:r>
            <a:br>
              <a:rPr lang="en" sz="10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10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NIS2 | DORA</a:t>
            </a:r>
          </a:p>
        </p:txBody>
      </p:sp>
    </p:spTree>
    <p:extLst>
      <p:ext uri="{BB962C8B-B14F-4D97-AF65-F5344CB8AC3E}">
        <p14:creationId xmlns:p14="http://schemas.microsoft.com/office/powerpoint/2010/main" val="2778019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352;p228">
            <a:extLst>
              <a:ext uri="{FF2B5EF4-FFF2-40B4-BE49-F238E27FC236}">
                <a16:creationId xmlns:a16="http://schemas.microsoft.com/office/drawing/2014/main" id="{8B6D302F-C8AA-BD9B-9EA2-6021319FA3ED}"/>
              </a:ext>
            </a:extLst>
          </p:cNvPr>
          <p:cNvSpPr/>
          <p:nvPr/>
        </p:nvSpPr>
        <p:spPr>
          <a:xfrm>
            <a:off x="-5375" y="445600"/>
            <a:ext cx="9144000" cy="1854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2355;p228">
            <a:extLst>
              <a:ext uri="{FF2B5EF4-FFF2-40B4-BE49-F238E27FC236}">
                <a16:creationId xmlns:a16="http://schemas.microsoft.com/office/drawing/2014/main" id="{D3343D0A-3E65-7BFC-800A-F64967AACC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8381" y="700652"/>
            <a:ext cx="5335583" cy="130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dirty="0" err="1">
                <a:solidFill>
                  <a:schemeClr val="accent1"/>
                </a:solidFill>
              </a:rPr>
              <a:t>SecurityScorecard</a:t>
            </a:r>
            <a:r>
              <a:rPr lang="en" dirty="0">
                <a:solidFill>
                  <a:schemeClr val="accent1"/>
                </a:solidFill>
              </a:rPr>
              <a:t>:</a:t>
            </a:r>
            <a:r>
              <a:rPr lang="en" dirty="0">
                <a:solidFill>
                  <a:schemeClr val="accent2"/>
                </a:solidFill>
              </a:rPr>
              <a:t> </a:t>
            </a:r>
            <a:endParaRPr dirty="0">
              <a:solidFill>
                <a:schemeClr val="accent2"/>
              </a:solidFill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dirty="0">
                <a:solidFill>
                  <a:schemeClr val="accent2"/>
                </a:solidFill>
              </a:rPr>
              <a:t>Data </a:t>
            </a:r>
            <a:r>
              <a:rPr lang="en" dirty="0" err="1">
                <a:solidFill>
                  <a:schemeClr val="accent2"/>
                </a:solidFill>
                <a:latin typeface="Montserrat" pitchFamily="2" charset="77"/>
              </a:rPr>
              <a:t>verzamelen</a:t>
            </a:r>
            <a:r>
              <a:rPr lang="en" dirty="0">
                <a:solidFill>
                  <a:schemeClr val="accent2"/>
                </a:solidFill>
              </a:rPr>
              <a:t> </a:t>
            </a:r>
            <a:r>
              <a:rPr lang="en" dirty="0" err="1">
                <a:solidFill>
                  <a:schemeClr val="accent2"/>
                </a:solidFill>
              </a:rPr>
              <a:t>en</a:t>
            </a:r>
            <a:r>
              <a:rPr lang="en" dirty="0">
                <a:solidFill>
                  <a:schemeClr val="accent2"/>
                </a:solidFill>
              </a:rPr>
              <a:t> </a:t>
            </a:r>
            <a:r>
              <a:rPr lang="en" dirty="0" err="1">
                <a:solidFill>
                  <a:schemeClr val="accent2"/>
                </a:solidFill>
              </a:rPr>
              <a:t>analyseren</a:t>
            </a:r>
            <a:r>
              <a:rPr lang="en" dirty="0">
                <a:solidFill>
                  <a:schemeClr val="accent2"/>
                </a:solidFill>
              </a:rPr>
              <a:t> op het </a:t>
            </a:r>
            <a:r>
              <a:rPr lang="en" dirty="0" err="1">
                <a:solidFill>
                  <a:schemeClr val="accent2"/>
                </a:solidFill>
              </a:rPr>
              <a:t>Darkweb</a:t>
            </a:r>
            <a:r>
              <a:rPr lang="en" dirty="0">
                <a:solidFill>
                  <a:schemeClr val="accent2"/>
                </a:solidFill>
              </a:rPr>
              <a:t> </a:t>
            </a:r>
            <a:r>
              <a:rPr lang="en" dirty="0" err="1">
                <a:solidFill>
                  <a:schemeClr val="accent2"/>
                </a:solidFill>
              </a:rPr>
              <a:t>en</a:t>
            </a:r>
            <a:r>
              <a:rPr lang="en" dirty="0">
                <a:solidFill>
                  <a:schemeClr val="accent2"/>
                </a:solidFill>
              </a:rPr>
              <a:t> Internet</a:t>
            </a:r>
            <a:endParaRPr dirty="0">
              <a:solidFill>
                <a:schemeClr val="accent2"/>
              </a:solidFill>
            </a:endParaRPr>
          </a:p>
        </p:txBody>
      </p:sp>
      <p:pic>
        <p:nvPicPr>
          <p:cNvPr id="31" name="Google Shape;2367;p228">
            <a:extLst>
              <a:ext uri="{FF2B5EF4-FFF2-40B4-BE49-F238E27FC236}">
                <a16:creationId xmlns:a16="http://schemas.microsoft.com/office/drawing/2014/main" id="{BFED6470-CF7F-1D2B-DC81-651330A68F3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8206" y="535356"/>
            <a:ext cx="3010175" cy="197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2353;p228">
            <a:extLst>
              <a:ext uri="{FF2B5EF4-FFF2-40B4-BE49-F238E27FC236}">
                <a16:creationId xmlns:a16="http://schemas.microsoft.com/office/drawing/2014/main" id="{0CC74E29-7FB6-F9B3-F024-C1D9BB5FDD64}"/>
              </a:ext>
            </a:extLst>
          </p:cNvPr>
          <p:cNvSpPr txBox="1"/>
          <p:nvPr/>
        </p:nvSpPr>
        <p:spPr>
          <a:xfrm>
            <a:off x="2385684" y="3328289"/>
            <a:ext cx="2186315" cy="1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b="1" i="0" u="none" strike="noStrike" cap="none" dirty="0">
                <a:solidFill>
                  <a:schemeClr val="accent3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9</a:t>
            </a:r>
            <a:r>
              <a:rPr lang="en" b="1" dirty="0">
                <a:solidFill>
                  <a:schemeClr val="accent3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9</a:t>
            </a:r>
            <a:r>
              <a:rPr lang="en" b="1" i="0" u="none" strike="noStrike" cap="none" dirty="0">
                <a:solidFill>
                  <a:schemeClr val="accent3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% Data </a:t>
            </a:r>
            <a:r>
              <a:rPr lang="en" b="1" i="0" u="none" strike="noStrike" cap="none" dirty="0" err="1">
                <a:solidFill>
                  <a:schemeClr val="accent3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accuraatheid</a:t>
            </a:r>
            <a:endParaRPr b="1" i="0" u="none" strike="noStrike" cap="none" dirty="0">
              <a:solidFill>
                <a:schemeClr val="accent3"/>
              </a:solidFill>
              <a:latin typeface="Montserrat" pitchFamily="2" charset="77"/>
              <a:ea typeface="Titillium Web"/>
              <a:cs typeface="Titillium Web"/>
              <a:sym typeface="Titillium Web"/>
            </a:endParaRPr>
          </a:p>
          <a:p>
            <a:pPr marL="0" marR="0" lvl="0" indent="0" algn="ctr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marR="0" lvl="0" indent="0" algn="ctr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3" name="Google Shape;2354;p228">
            <a:extLst>
              <a:ext uri="{FF2B5EF4-FFF2-40B4-BE49-F238E27FC236}">
                <a16:creationId xmlns:a16="http://schemas.microsoft.com/office/drawing/2014/main" id="{2F51CA48-122D-066A-4FDA-DFFB063FDA5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52690" y="2824971"/>
            <a:ext cx="447753" cy="44777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2360;p228">
            <a:extLst>
              <a:ext uri="{FF2B5EF4-FFF2-40B4-BE49-F238E27FC236}">
                <a16:creationId xmlns:a16="http://schemas.microsoft.com/office/drawing/2014/main" id="{A2C4AE99-9C0F-F4CB-34C5-36E4789A7912}"/>
              </a:ext>
            </a:extLst>
          </p:cNvPr>
          <p:cNvSpPr txBox="1"/>
          <p:nvPr/>
        </p:nvSpPr>
        <p:spPr>
          <a:xfrm>
            <a:off x="4787475" y="3344720"/>
            <a:ext cx="1981800" cy="1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-NL" b="1" dirty="0">
                <a:solidFill>
                  <a:schemeClr val="accent3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100 Miljard</a:t>
            </a:r>
            <a:endParaRPr b="1" i="0" u="none" strike="noStrike" cap="none" dirty="0">
              <a:solidFill>
                <a:schemeClr val="accent3"/>
              </a:solidFill>
              <a:latin typeface="Montserrat" pitchFamily="2" charset="77"/>
              <a:ea typeface="Titillium Web"/>
              <a:cs typeface="Titillium Web"/>
              <a:sym typeface="Titillium Web"/>
            </a:endParaRPr>
          </a:p>
          <a:p>
            <a:pPr marL="0" marR="0" lvl="0" indent="0" algn="ctr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NL" sz="1200" dirty="0">
                <a:solidFill>
                  <a:schemeClr val="lt1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Wekelijks ontdekte beveiligingsproblemen</a:t>
            </a:r>
            <a:endParaRPr sz="1200" b="0" i="0" u="none" strike="noStrike" cap="none" dirty="0">
              <a:solidFill>
                <a:schemeClr val="lt1"/>
              </a:solidFill>
              <a:latin typeface="Montserrat" pitchFamily="2" charset="77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5" name="Google Shape;2361;p228">
            <a:extLst>
              <a:ext uri="{FF2B5EF4-FFF2-40B4-BE49-F238E27FC236}">
                <a16:creationId xmlns:a16="http://schemas.microsoft.com/office/drawing/2014/main" id="{B03E2AC3-1B25-DC73-D66C-EBCB66E616C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44383" y="2842435"/>
            <a:ext cx="467980" cy="46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363;p228">
            <a:extLst>
              <a:ext uri="{FF2B5EF4-FFF2-40B4-BE49-F238E27FC236}">
                <a16:creationId xmlns:a16="http://schemas.microsoft.com/office/drawing/2014/main" id="{32678458-BE11-24DA-B943-C68972712A1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4150" y="2842440"/>
            <a:ext cx="412842" cy="41284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2364;p228">
            <a:extLst>
              <a:ext uri="{FF2B5EF4-FFF2-40B4-BE49-F238E27FC236}">
                <a16:creationId xmlns:a16="http://schemas.microsoft.com/office/drawing/2014/main" id="{BCF52726-008B-8B26-115F-CAB0847CDCFE}"/>
              </a:ext>
            </a:extLst>
          </p:cNvPr>
          <p:cNvSpPr txBox="1"/>
          <p:nvPr/>
        </p:nvSpPr>
        <p:spPr>
          <a:xfrm>
            <a:off x="7073475" y="3344720"/>
            <a:ext cx="1981800" cy="1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-NL" b="1" dirty="0">
                <a:solidFill>
                  <a:schemeClr val="accent3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6000 </a:t>
            </a:r>
            <a:r>
              <a:rPr lang="nl-NL" b="1" dirty="0" err="1">
                <a:solidFill>
                  <a:schemeClr val="accent3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CVE’s</a:t>
            </a:r>
            <a:endParaRPr b="1" i="0" u="none" strike="noStrike" cap="none" dirty="0">
              <a:solidFill>
                <a:schemeClr val="accent3"/>
              </a:solidFill>
              <a:latin typeface="Montserrat" pitchFamily="2" charset="77"/>
              <a:ea typeface="Titillium Web"/>
              <a:cs typeface="Titillium Web"/>
              <a:sym typeface="Titillium Web"/>
            </a:endParaRPr>
          </a:p>
          <a:p>
            <a:pPr marL="0" marR="0" lvl="0" indent="0" algn="ctr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NL" sz="1200" dirty="0">
                <a:solidFill>
                  <a:schemeClr val="lt1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Gemonitord</a:t>
            </a:r>
            <a:endParaRPr sz="1200" dirty="0">
              <a:solidFill>
                <a:schemeClr val="lt1"/>
              </a:solidFill>
              <a:latin typeface="Montserrat" pitchFamily="2" charset="77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8" name="Google Shape;2366;p228">
            <a:extLst>
              <a:ext uri="{FF2B5EF4-FFF2-40B4-BE49-F238E27FC236}">
                <a16:creationId xmlns:a16="http://schemas.microsoft.com/office/drawing/2014/main" id="{2598521B-EB05-1980-112D-DEDA4F91CCB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34176" y="2842435"/>
            <a:ext cx="460393" cy="46039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2362;p228">
            <a:extLst>
              <a:ext uri="{FF2B5EF4-FFF2-40B4-BE49-F238E27FC236}">
                <a16:creationId xmlns:a16="http://schemas.microsoft.com/office/drawing/2014/main" id="{6F2B4F2D-17B3-B0A2-A705-68B99F3A4118}"/>
              </a:ext>
            </a:extLst>
          </p:cNvPr>
          <p:cNvSpPr txBox="1"/>
          <p:nvPr/>
        </p:nvSpPr>
        <p:spPr>
          <a:xfrm>
            <a:off x="99685" y="3328289"/>
            <a:ext cx="1981800" cy="1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b="1" dirty="0">
                <a:solidFill>
                  <a:schemeClr val="accent3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12 </a:t>
            </a:r>
            <a:r>
              <a:rPr lang="en" b="1" dirty="0" err="1">
                <a:solidFill>
                  <a:schemeClr val="accent3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Miljoen</a:t>
            </a:r>
            <a:r>
              <a:rPr lang="en" b="1" dirty="0">
                <a:solidFill>
                  <a:schemeClr val="accent3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+</a:t>
            </a:r>
            <a:endParaRPr b="1" i="0" u="none" strike="noStrike" cap="none" dirty="0">
              <a:solidFill>
                <a:schemeClr val="accent3"/>
              </a:solidFill>
              <a:latin typeface="Montserrat" pitchFamily="2" charset="77"/>
              <a:ea typeface="Titillium Web"/>
              <a:cs typeface="Titillium Web"/>
              <a:sym typeface="Titillium Web"/>
            </a:endParaRPr>
          </a:p>
          <a:p>
            <a:pPr marL="0" marR="0" lvl="0" indent="0" algn="ctr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 dirty="0" err="1">
                <a:solidFill>
                  <a:schemeClr val="lt1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Gemonitorde</a:t>
            </a:r>
            <a:r>
              <a:rPr lang="en" sz="1200" dirty="0">
                <a:solidFill>
                  <a:schemeClr val="lt1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 </a:t>
            </a:r>
            <a:r>
              <a:rPr lang="en" sz="1200" dirty="0" err="1">
                <a:solidFill>
                  <a:schemeClr val="lt1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organisaties</a:t>
            </a:r>
            <a:r>
              <a:rPr lang="en" sz="1200" dirty="0">
                <a:solidFill>
                  <a:schemeClr val="lt1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 </a:t>
            </a:r>
          </a:p>
          <a:p>
            <a:pPr marL="0" marR="0" lvl="0" indent="0" algn="ctr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 dirty="0">
                <a:solidFill>
                  <a:schemeClr val="lt1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50.000 +  </a:t>
            </a:r>
            <a:r>
              <a:rPr lang="en" sz="1200" dirty="0" err="1">
                <a:solidFill>
                  <a:schemeClr val="lt1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gebruikers</a:t>
            </a:r>
            <a:endParaRPr sz="1200" b="1" i="0" u="none" strike="noStrike" cap="none" dirty="0">
              <a:solidFill>
                <a:schemeClr val="lt1"/>
              </a:solidFill>
              <a:latin typeface="Montserrat" pitchFamily="2" charset="77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2929981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9;g20c64a5de75_0_0">
            <a:extLst>
              <a:ext uri="{FF2B5EF4-FFF2-40B4-BE49-F238E27FC236}">
                <a16:creationId xmlns:a16="http://schemas.microsoft.com/office/drawing/2014/main" id="{AC9EB76A-5F5F-1A18-68A4-D541CB7F1E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925" y="275812"/>
            <a:ext cx="6210900" cy="57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2100" dirty="0" err="1">
                <a:solidFill>
                  <a:schemeClr val="accent3"/>
                </a:solidFill>
              </a:rPr>
              <a:t>Tijdlijn</a:t>
            </a:r>
            <a:endParaRPr sz="1700" b="0" dirty="0">
              <a:solidFill>
                <a:schemeClr val="lt1"/>
              </a:solidFill>
            </a:endParaRPr>
          </a:p>
        </p:txBody>
      </p:sp>
      <p:cxnSp>
        <p:nvCxnSpPr>
          <p:cNvPr id="3" name="Google Shape;460;g20c64a5de75_0_0">
            <a:extLst>
              <a:ext uri="{FF2B5EF4-FFF2-40B4-BE49-F238E27FC236}">
                <a16:creationId xmlns:a16="http://schemas.microsoft.com/office/drawing/2014/main" id="{167239E5-D691-587A-1424-3344BC57AA79}"/>
              </a:ext>
            </a:extLst>
          </p:cNvPr>
          <p:cNvCxnSpPr/>
          <p:nvPr/>
        </p:nvCxnSpPr>
        <p:spPr>
          <a:xfrm>
            <a:off x="375925" y="2374933"/>
            <a:ext cx="84843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4" name="Google Shape;461;g20c64a5de75_0_0">
            <a:extLst>
              <a:ext uri="{FF2B5EF4-FFF2-40B4-BE49-F238E27FC236}">
                <a16:creationId xmlns:a16="http://schemas.microsoft.com/office/drawing/2014/main" id="{46A9262D-9962-3916-C56D-C07EF627CE87}"/>
              </a:ext>
            </a:extLst>
          </p:cNvPr>
          <p:cNvSpPr txBox="1"/>
          <p:nvPr/>
        </p:nvSpPr>
        <p:spPr>
          <a:xfrm>
            <a:off x="247998" y="868452"/>
            <a:ext cx="1767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</a:pPr>
            <a:r>
              <a:rPr lang="en" sz="1600" b="1" dirty="0">
                <a:solidFill>
                  <a:srgbClr val="E1C048"/>
                </a:solidFill>
                <a:latin typeface="Titillium Web"/>
                <a:sym typeface="Titillium Web"/>
              </a:rPr>
              <a:t>1950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462;g20c64a5de75_0_0">
            <a:extLst>
              <a:ext uri="{FF2B5EF4-FFF2-40B4-BE49-F238E27FC236}">
                <a16:creationId xmlns:a16="http://schemas.microsoft.com/office/drawing/2014/main" id="{DEF869E6-6883-35FC-7444-1D7D9341C265}"/>
              </a:ext>
            </a:extLst>
          </p:cNvPr>
          <p:cNvSpPr txBox="1"/>
          <p:nvPr/>
        </p:nvSpPr>
        <p:spPr>
          <a:xfrm>
            <a:off x="484652" y="1212578"/>
            <a:ext cx="15849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</a:pPr>
            <a:endParaRPr sz="700" b="0" i="0" u="none" strike="noStrike" cap="none" dirty="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</a:pPr>
            <a:r>
              <a:rPr lang="en" sz="700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Credit Rating </a:t>
            </a:r>
            <a:endParaRPr sz="1400" b="1" i="0" u="none" strike="noStrike" cap="none" dirty="0">
              <a:solidFill>
                <a:srgbClr val="000000"/>
              </a:solidFill>
            </a:endParaRPr>
          </a:p>
        </p:txBody>
      </p:sp>
      <p:cxnSp>
        <p:nvCxnSpPr>
          <p:cNvPr id="7" name="Google Shape;464;g20c64a5de75_0_0">
            <a:extLst>
              <a:ext uri="{FF2B5EF4-FFF2-40B4-BE49-F238E27FC236}">
                <a16:creationId xmlns:a16="http://schemas.microsoft.com/office/drawing/2014/main" id="{77BE8268-A6AD-7AB1-218C-58D1B77760AF}"/>
              </a:ext>
            </a:extLst>
          </p:cNvPr>
          <p:cNvCxnSpPr/>
          <p:nvPr/>
        </p:nvCxnSpPr>
        <p:spPr>
          <a:xfrm rot="10800000">
            <a:off x="432957" y="1929433"/>
            <a:ext cx="0" cy="445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med" len="med"/>
          </a:ln>
        </p:spPr>
      </p:cxnSp>
      <p:sp>
        <p:nvSpPr>
          <p:cNvPr id="9" name="Google Shape;468;g20c64a5de75_0_0">
            <a:extLst>
              <a:ext uri="{FF2B5EF4-FFF2-40B4-BE49-F238E27FC236}">
                <a16:creationId xmlns:a16="http://schemas.microsoft.com/office/drawing/2014/main" id="{67FEF589-B86D-DE6D-11F3-D101347EA90E}"/>
              </a:ext>
            </a:extLst>
          </p:cNvPr>
          <p:cNvSpPr txBox="1"/>
          <p:nvPr/>
        </p:nvSpPr>
        <p:spPr>
          <a:xfrm>
            <a:off x="1970738" y="868452"/>
            <a:ext cx="1767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</a:pPr>
            <a:r>
              <a:rPr lang="en" sz="1600" b="1" i="0" u="none" strike="noStrike" cap="none" dirty="0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rPr>
              <a:t>2007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469;g20c64a5de75_0_0">
            <a:extLst>
              <a:ext uri="{FF2B5EF4-FFF2-40B4-BE49-F238E27FC236}">
                <a16:creationId xmlns:a16="http://schemas.microsoft.com/office/drawing/2014/main" id="{301D62FB-E441-6E9D-D681-3AAD3FD8501A}"/>
              </a:ext>
            </a:extLst>
          </p:cNvPr>
          <p:cNvSpPr txBox="1"/>
          <p:nvPr/>
        </p:nvSpPr>
        <p:spPr>
          <a:xfrm>
            <a:off x="2245652" y="1310383"/>
            <a:ext cx="14922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Google Street View</a:t>
            </a:r>
            <a:endParaRPr sz="70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3" name="Google Shape;470;g20c64a5de75_0_0">
            <a:extLst>
              <a:ext uri="{FF2B5EF4-FFF2-40B4-BE49-F238E27FC236}">
                <a16:creationId xmlns:a16="http://schemas.microsoft.com/office/drawing/2014/main" id="{82BF216A-9295-15A6-30B1-973CE685A80E}"/>
              </a:ext>
            </a:extLst>
          </p:cNvPr>
          <p:cNvCxnSpPr/>
          <p:nvPr/>
        </p:nvCxnSpPr>
        <p:spPr>
          <a:xfrm rot="10800000">
            <a:off x="2150161" y="1869895"/>
            <a:ext cx="300" cy="5124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med" len="med"/>
          </a:ln>
        </p:spPr>
      </p:cxnSp>
      <p:sp>
        <p:nvSpPr>
          <p:cNvPr id="17" name="Google Shape;474;g20c64a5de75_0_0">
            <a:extLst>
              <a:ext uri="{FF2B5EF4-FFF2-40B4-BE49-F238E27FC236}">
                <a16:creationId xmlns:a16="http://schemas.microsoft.com/office/drawing/2014/main" id="{8A83F938-3BA3-79CE-6095-8D669FB802D2}"/>
              </a:ext>
            </a:extLst>
          </p:cNvPr>
          <p:cNvSpPr txBox="1"/>
          <p:nvPr/>
        </p:nvSpPr>
        <p:spPr>
          <a:xfrm>
            <a:off x="3914938" y="868452"/>
            <a:ext cx="1767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</a:pPr>
            <a:r>
              <a:rPr lang="en" sz="1600" b="1" i="0" u="none" strike="noStrike" cap="none" dirty="0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rPr>
              <a:t>2013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" name="Google Shape;476;g20c64a5de75_0_0">
            <a:extLst>
              <a:ext uri="{FF2B5EF4-FFF2-40B4-BE49-F238E27FC236}">
                <a16:creationId xmlns:a16="http://schemas.microsoft.com/office/drawing/2014/main" id="{8694F91F-1502-8F5F-0A1B-AA1FFB0DBEE6}"/>
              </a:ext>
            </a:extLst>
          </p:cNvPr>
          <p:cNvCxnSpPr/>
          <p:nvPr/>
        </p:nvCxnSpPr>
        <p:spPr>
          <a:xfrm rot="10800000">
            <a:off x="3924396" y="1869895"/>
            <a:ext cx="300" cy="5124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med" len="med"/>
          </a:ln>
        </p:spPr>
      </p:cxnSp>
      <p:sp>
        <p:nvSpPr>
          <p:cNvPr id="20" name="Google Shape;480;g20c64a5de75_0_0">
            <a:extLst>
              <a:ext uri="{FF2B5EF4-FFF2-40B4-BE49-F238E27FC236}">
                <a16:creationId xmlns:a16="http://schemas.microsoft.com/office/drawing/2014/main" id="{B1455BA0-3175-0042-9AF2-FB8B3B9DABBB}"/>
              </a:ext>
            </a:extLst>
          </p:cNvPr>
          <p:cNvSpPr txBox="1"/>
          <p:nvPr/>
        </p:nvSpPr>
        <p:spPr>
          <a:xfrm>
            <a:off x="7238001" y="919988"/>
            <a:ext cx="1767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</a:pPr>
            <a:r>
              <a:rPr lang="en" sz="1600" b="1" i="0" u="none" strike="noStrike" cap="none" dirty="0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rPr>
              <a:t>20</a:t>
            </a:r>
            <a:r>
              <a:rPr lang="en" sz="1600" b="1" dirty="0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rPr>
              <a:t>22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481;g20c64a5de75_0_0">
            <a:extLst>
              <a:ext uri="{FF2B5EF4-FFF2-40B4-BE49-F238E27FC236}">
                <a16:creationId xmlns:a16="http://schemas.microsoft.com/office/drawing/2014/main" id="{C8FBF3E8-C4F9-C5A0-F083-B9D09545AC94}"/>
              </a:ext>
            </a:extLst>
          </p:cNvPr>
          <p:cNvSpPr txBox="1"/>
          <p:nvPr/>
        </p:nvSpPr>
        <p:spPr>
          <a:xfrm>
            <a:off x="7103058" y="1323205"/>
            <a:ext cx="1974838" cy="222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</a:pPr>
            <a:r>
              <a:rPr lang="nl-NL" sz="7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Digital </a:t>
            </a:r>
            <a:r>
              <a:rPr lang="nl-NL" sz="7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Forensics</a:t>
            </a:r>
            <a:r>
              <a:rPr lang="nl-NL" sz="7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&amp; Incident Response</a:t>
            </a:r>
            <a:br>
              <a:rPr lang="nl-NL" sz="7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7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2" name="Google Shape;482;g20c64a5de75_0_0">
            <a:extLst>
              <a:ext uri="{FF2B5EF4-FFF2-40B4-BE49-F238E27FC236}">
                <a16:creationId xmlns:a16="http://schemas.microsoft.com/office/drawing/2014/main" id="{1A6D0D47-B8DB-4F63-3909-06A472941BFF}"/>
              </a:ext>
            </a:extLst>
          </p:cNvPr>
          <p:cNvCxnSpPr/>
          <p:nvPr/>
        </p:nvCxnSpPr>
        <p:spPr>
          <a:xfrm rot="10800000">
            <a:off x="5433949" y="1862533"/>
            <a:ext cx="300" cy="5124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med" len="med"/>
          </a:ln>
        </p:spPr>
      </p:cxnSp>
      <p:pic>
        <p:nvPicPr>
          <p:cNvPr id="26" name="Google Shape;494;g20c64a5de75_0_0">
            <a:extLst>
              <a:ext uri="{FF2B5EF4-FFF2-40B4-BE49-F238E27FC236}">
                <a16:creationId xmlns:a16="http://schemas.microsoft.com/office/drawing/2014/main" id="{6973E10E-8178-C6E8-1CC0-06FD8CF77FD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7423" y="1755151"/>
            <a:ext cx="162848" cy="18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495;g20c64a5de75_0_0">
            <a:extLst>
              <a:ext uri="{FF2B5EF4-FFF2-40B4-BE49-F238E27FC236}">
                <a16:creationId xmlns:a16="http://schemas.microsoft.com/office/drawing/2014/main" id="{F5FB2BB7-5A5F-9536-EC03-D5B2BA187EB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3111" y="1733960"/>
            <a:ext cx="162848" cy="18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496;g20c64a5de75_0_0">
            <a:extLst>
              <a:ext uri="{FF2B5EF4-FFF2-40B4-BE49-F238E27FC236}">
                <a16:creationId xmlns:a16="http://schemas.microsoft.com/office/drawing/2014/main" id="{99C9670C-729D-A1C4-5210-EB6B8C40107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8876" y="1805075"/>
            <a:ext cx="162848" cy="18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497;g20c64a5de75_0_0">
            <a:extLst>
              <a:ext uri="{FF2B5EF4-FFF2-40B4-BE49-F238E27FC236}">
                <a16:creationId xmlns:a16="http://schemas.microsoft.com/office/drawing/2014/main" id="{92B11498-0ADE-2A67-FACA-3DC35BFBE7F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785" y="1860300"/>
            <a:ext cx="162848" cy="18665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Afgeronde rechthoek 31">
            <a:extLst>
              <a:ext uri="{FF2B5EF4-FFF2-40B4-BE49-F238E27FC236}">
                <a16:creationId xmlns:a16="http://schemas.microsoft.com/office/drawing/2014/main" id="{C9531E25-99F9-F599-1F24-7D8654D4372B}"/>
              </a:ext>
            </a:extLst>
          </p:cNvPr>
          <p:cNvSpPr/>
          <p:nvPr/>
        </p:nvSpPr>
        <p:spPr>
          <a:xfrm>
            <a:off x="631683" y="1549850"/>
            <a:ext cx="1118507" cy="74233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Afgeronde rechthoek 32">
            <a:extLst>
              <a:ext uri="{FF2B5EF4-FFF2-40B4-BE49-F238E27FC236}">
                <a16:creationId xmlns:a16="http://schemas.microsoft.com/office/drawing/2014/main" id="{992F6E35-A7E6-AC39-381A-3FFF6861D503}"/>
              </a:ext>
            </a:extLst>
          </p:cNvPr>
          <p:cNvSpPr/>
          <p:nvPr/>
        </p:nvSpPr>
        <p:spPr>
          <a:xfrm>
            <a:off x="2394397" y="1550077"/>
            <a:ext cx="1118507" cy="742336"/>
          </a:xfrm>
          <a:prstGeom prst="roundRect">
            <a:avLst>
              <a:gd name="adj" fmla="val 18866"/>
            </a:avLst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8" name="Afgeronde rechthoek 37">
            <a:extLst>
              <a:ext uri="{FF2B5EF4-FFF2-40B4-BE49-F238E27FC236}">
                <a16:creationId xmlns:a16="http://schemas.microsoft.com/office/drawing/2014/main" id="{9E8E5697-DF19-1490-7077-663CF67F9B17}"/>
              </a:ext>
            </a:extLst>
          </p:cNvPr>
          <p:cNvSpPr/>
          <p:nvPr/>
        </p:nvSpPr>
        <p:spPr>
          <a:xfrm>
            <a:off x="4100799" y="1547702"/>
            <a:ext cx="1118507" cy="742336"/>
          </a:xfrm>
          <a:prstGeom prst="roundRect">
            <a:avLst>
              <a:gd name="adj" fmla="val 18866"/>
            </a:avLst>
          </a:prstGeom>
          <a:solidFill>
            <a:schemeClr val="l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37" name="Picture 2" descr="SecurityScorecard Reviews 2023: Details, Pricing, &amp; Features | G2">
            <a:extLst>
              <a:ext uri="{FF2B5EF4-FFF2-40B4-BE49-F238E27FC236}">
                <a16:creationId xmlns:a16="http://schemas.microsoft.com/office/drawing/2014/main" id="{D8ABA9C3-CF6A-2C39-F8BD-D1A08BE2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93" y="1630684"/>
            <a:ext cx="998976" cy="52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469;g20c64a5de75_0_0">
            <a:extLst>
              <a:ext uri="{FF2B5EF4-FFF2-40B4-BE49-F238E27FC236}">
                <a16:creationId xmlns:a16="http://schemas.microsoft.com/office/drawing/2014/main" id="{99ACB326-E9DC-D56C-C8B6-81305FB4B6F2}"/>
              </a:ext>
            </a:extLst>
          </p:cNvPr>
          <p:cNvSpPr txBox="1"/>
          <p:nvPr/>
        </p:nvSpPr>
        <p:spPr>
          <a:xfrm>
            <a:off x="4001016" y="1309646"/>
            <a:ext cx="1492200" cy="187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Oprichting</a:t>
            </a:r>
            <a:endParaRPr sz="70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Afgeronde rechthoek 39">
            <a:extLst>
              <a:ext uri="{FF2B5EF4-FFF2-40B4-BE49-F238E27FC236}">
                <a16:creationId xmlns:a16="http://schemas.microsoft.com/office/drawing/2014/main" id="{8C83EA5D-504B-4626-7BFA-1E863639FD51}"/>
              </a:ext>
            </a:extLst>
          </p:cNvPr>
          <p:cNvSpPr/>
          <p:nvPr/>
        </p:nvSpPr>
        <p:spPr>
          <a:xfrm>
            <a:off x="7178191" y="1545811"/>
            <a:ext cx="1118507" cy="742336"/>
          </a:xfrm>
          <a:prstGeom prst="roundRect">
            <a:avLst>
              <a:gd name="adj" fmla="val 18866"/>
            </a:avLst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Google Shape;480;g20c64a5de75_0_0">
            <a:extLst>
              <a:ext uri="{FF2B5EF4-FFF2-40B4-BE49-F238E27FC236}">
                <a16:creationId xmlns:a16="http://schemas.microsoft.com/office/drawing/2014/main" id="{DCCA39E4-7880-946E-EF9B-9CDA01DE7FD1}"/>
              </a:ext>
            </a:extLst>
          </p:cNvPr>
          <p:cNvSpPr txBox="1"/>
          <p:nvPr/>
        </p:nvSpPr>
        <p:spPr>
          <a:xfrm>
            <a:off x="5520271" y="942453"/>
            <a:ext cx="1767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</a:pPr>
            <a:r>
              <a:rPr lang="en" sz="1600" b="1" i="0" u="none" strike="noStrike" cap="none" dirty="0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rPr>
              <a:t>20</a:t>
            </a:r>
            <a:r>
              <a:rPr lang="en" sz="1600" b="1" dirty="0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rPr>
              <a:t>21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6333C9EF-34BF-057B-D42F-17CB5BB525F4}"/>
              </a:ext>
            </a:extLst>
          </p:cNvPr>
          <p:cNvSpPr/>
          <p:nvPr/>
        </p:nvSpPr>
        <p:spPr>
          <a:xfrm>
            <a:off x="5624483" y="1520547"/>
            <a:ext cx="1118507" cy="742336"/>
          </a:xfrm>
          <a:prstGeom prst="roundRect">
            <a:avLst>
              <a:gd name="adj" fmla="val 18866"/>
            </a:avLst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10" name="Google Shape;482;g20c64a5de75_0_0">
            <a:extLst>
              <a:ext uri="{FF2B5EF4-FFF2-40B4-BE49-F238E27FC236}">
                <a16:creationId xmlns:a16="http://schemas.microsoft.com/office/drawing/2014/main" id="{7F7F5881-1A25-5FEC-F633-331A080FB559}"/>
              </a:ext>
            </a:extLst>
          </p:cNvPr>
          <p:cNvCxnSpPr/>
          <p:nvPr/>
        </p:nvCxnSpPr>
        <p:spPr>
          <a:xfrm rot="10800000">
            <a:off x="6939889" y="1869895"/>
            <a:ext cx="300" cy="5124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med" len="med"/>
          </a:ln>
        </p:spPr>
      </p:cxnSp>
      <p:pic>
        <p:nvPicPr>
          <p:cNvPr id="11" name="Google Shape;494;g20c64a5de75_0_0">
            <a:extLst>
              <a:ext uri="{FF2B5EF4-FFF2-40B4-BE49-F238E27FC236}">
                <a16:creationId xmlns:a16="http://schemas.microsoft.com/office/drawing/2014/main" id="{B77356A8-658E-5C3A-1EC9-0D5A81C64BE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3363" y="1762513"/>
            <a:ext cx="162848" cy="18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69;g20c64a5de75_0_0">
            <a:extLst>
              <a:ext uri="{FF2B5EF4-FFF2-40B4-BE49-F238E27FC236}">
                <a16:creationId xmlns:a16="http://schemas.microsoft.com/office/drawing/2014/main" id="{A5BE5001-D72C-E944-EE3B-1A8AF9607D5B}"/>
              </a:ext>
            </a:extLst>
          </p:cNvPr>
          <p:cNvSpPr txBox="1"/>
          <p:nvPr/>
        </p:nvSpPr>
        <p:spPr>
          <a:xfrm>
            <a:off x="5520271" y="1316878"/>
            <a:ext cx="1492200" cy="187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Forrester - Leader</a:t>
            </a:r>
            <a:endParaRPr sz="70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99491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2" grpId="0"/>
      <p:bldP spid="17" grpId="0"/>
      <p:bldP spid="20" grpId="0"/>
      <p:bldP spid="21" grpId="0"/>
      <p:bldP spid="32" grpId="0" animBg="1"/>
      <p:bldP spid="33" grpId="0" animBg="1"/>
      <p:bldP spid="38" grpId="0" animBg="1"/>
      <p:bldP spid="39" grpId="0"/>
      <p:bldP spid="40" grpId="0" animBg="1"/>
      <p:bldP spid="5" grpId="0"/>
      <p:bldP spid="8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Afgeronde rechthoek 48">
            <a:extLst>
              <a:ext uri="{FF2B5EF4-FFF2-40B4-BE49-F238E27FC236}">
                <a16:creationId xmlns:a16="http://schemas.microsoft.com/office/drawing/2014/main" id="{0C83FD6D-24FF-BFD8-B233-982138473EA0}"/>
              </a:ext>
            </a:extLst>
          </p:cNvPr>
          <p:cNvSpPr/>
          <p:nvPr/>
        </p:nvSpPr>
        <p:spPr>
          <a:xfrm>
            <a:off x="353785" y="2601262"/>
            <a:ext cx="2922326" cy="2179286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Google Shape;459;g20c64a5de75_0_0">
            <a:extLst>
              <a:ext uri="{FF2B5EF4-FFF2-40B4-BE49-F238E27FC236}">
                <a16:creationId xmlns:a16="http://schemas.microsoft.com/office/drawing/2014/main" id="{AC9EB76A-5F5F-1A18-68A4-D541CB7F1E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925" y="275812"/>
            <a:ext cx="6210900" cy="57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2100" dirty="0" err="1">
                <a:solidFill>
                  <a:schemeClr val="accent3"/>
                </a:solidFill>
              </a:rPr>
              <a:t>Leveranciersrisico</a:t>
            </a:r>
            <a:r>
              <a:rPr lang="en" sz="2100" dirty="0">
                <a:solidFill>
                  <a:schemeClr val="accent3"/>
                </a:solidFill>
              </a:rPr>
              <a:t> in </a:t>
            </a:r>
            <a:r>
              <a:rPr lang="en" sz="2100" dirty="0" err="1">
                <a:solidFill>
                  <a:schemeClr val="accent3"/>
                </a:solidFill>
              </a:rPr>
              <a:t>beeld</a:t>
            </a:r>
            <a:r>
              <a:rPr lang="en" sz="2100" dirty="0">
                <a:solidFill>
                  <a:schemeClr val="accent3"/>
                </a:solidFill>
              </a:rPr>
              <a:t> </a:t>
            </a:r>
            <a:r>
              <a:rPr lang="en" sz="2100" dirty="0" err="1">
                <a:solidFill>
                  <a:schemeClr val="accent3"/>
                </a:solidFill>
              </a:rPr>
              <a:t>gebracht</a:t>
            </a:r>
            <a:endParaRPr sz="1700" b="0" dirty="0">
              <a:solidFill>
                <a:schemeClr val="lt1"/>
              </a:solidFill>
            </a:endParaRPr>
          </a:p>
        </p:txBody>
      </p:sp>
      <p:cxnSp>
        <p:nvCxnSpPr>
          <p:cNvPr id="3" name="Google Shape;460;g20c64a5de75_0_0">
            <a:extLst>
              <a:ext uri="{FF2B5EF4-FFF2-40B4-BE49-F238E27FC236}">
                <a16:creationId xmlns:a16="http://schemas.microsoft.com/office/drawing/2014/main" id="{167239E5-D691-587A-1424-3344BC57AA79}"/>
              </a:ext>
            </a:extLst>
          </p:cNvPr>
          <p:cNvCxnSpPr>
            <a:cxnSpLocks/>
          </p:cNvCxnSpPr>
          <p:nvPr/>
        </p:nvCxnSpPr>
        <p:spPr>
          <a:xfrm flipV="1">
            <a:off x="161841" y="2367572"/>
            <a:ext cx="8876963" cy="14621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4" name="Google Shape;461;g20c64a5de75_0_0">
            <a:extLst>
              <a:ext uri="{FF2B5EF4-FFF2-40B4-BE49-F238E27FC236}">
                <a16:creationId xmlns:a16="http://schemas.microsoft.com/office/drawing/2014/main" id="{46A9262D-9962-3916-C56D-C07EF627CE87}"/>
              </a:ext>
            </a:extLst>
          </p:cNvPr>
          <p:cNvSpPr txBox="1"/>
          <p:nvPr/>
        </p:nvSpPr>
        <p:spPr>
          <a:xfrm>
            <a:off x="247998" y="868452"/>
            <a:ext cx="1767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</a:pPr>
            <a:r>
              <a:rPr lang="en" sz="1600" b="1" dirty="0">
                <a:solidFill>
                  <a:srgbClr val="E1C048"/>
                </a:solidFill>
                <a:latin typeface="Titillium Web"/>
                <a:sym typeface="Titillium Web"/>
              </a:rPr>
              <a:t>2020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462;g20c64a5de75_0_0">
            <a:extLst>
              <a:ext uri="{FF2B5EF4-FFF2-40B4-BE49-F238E27FC236}">
                <a16:creationId xmlns:a16="http://schemas.microsoft.com/office/drawing/2014/main" id="{DEF869E6-6883-35FC-7444-1D7D9341C265}"/>
              </a:ext>
            </a:extLst>
          </p:cNvPr>
          <p:cNvSpPr txBox="1"/>
          <p:nvPr/>
        </p:nvSpPr>
        <p:spPr>
          <a:xfrm>
            <a:off x="353424" y="1206415"/>
            <a:ext cx="15849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</a:pPr>
            <a:endParaRPr sz="700" b="0" i="0" u="none" strike="noStrike" cap="none" dirty="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</a:pPr>
            <a:r>
              <a:rPr lang="en" sz="700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Supply Chain Attack</a:t>
            </a:r>
            <a:endParaRPr sz="1400" b="1" i="0" u="none" strike="noStrike" cap="none" dirty="0">
              <a:solidFill>
                <a:srgbClr val="000000"/>
              </a:solidFill>
            </a:endParaRPr>
          </a:p>
        </p:txBody>
      </p:sp>
      <p:cxnSp>
        <p:nvCxnSpPr>
          <p:cNvPr id="7" name="Google Shape;464;g20c64a5de75_0_0">
            <a:extLst>
              <a:ext uri="{FF2B5EF4-FFF2-40B4-BE49-F238E27FC236}">
                <a16:creationId xmlns:a16="http://schemas.microsoft.com/office/drawing/2014/main" id="{77BE8268-A6AD-7AB1-218C-58D1B77760AF}"/>
              </a:ext>
            </a:extLst>
          </p:cNvPr>
          <p:cNvCxnSpPr/>
          <p:nvPr/>
        </p:nvCxnSpPr>
        <p:spPr>
          <a:xfrm rot="10800000">
            <a:off x="258594" y="1936693"/>
            <a:ext cx="0" cy="445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med" len="med"/>
          </a:ln>
        </p:spPr>
      </p:cxnSp>
      <p:sp>
        <p:nvSpPr>
          <p:cNvPr id="9" name="Google Shape;468;g20c64a5de75_0_0">
            <a:extLst>
              <a:ext uri="{FF2B5EF4-FFF2-40B4-BE49-F238E27FC236}">
                <a16:creationId xmlns:a16="http://schemas.microsoft.com/office/drawing/2014/main" id="{67FEF589-B86D-DE6D-11F3-D101347EA90E}"/>
              </a:ext>
            </a:extLst>
          </p:cNvPr>
          <p:cNvSpPr txBox="1"/>
          <p:nvPr/>
        </p:nvSpPr>
        <p:spPr>
          <a:xfrm>
            <a:off x="1728874" y="875812"/>
            <a:ext cx="1767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</a:pPr>
            <a:r>
              <a:rPr lang="en" sz="1600" b="1" i="0" u="none" strike="noStrike" cap="none" dirty="0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rPr>
              <a:t>20</a:t>
            </a:r>
            <a:r>
              <a:rPr lang="en" sz="1600" b="1" dirty="0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rPr>
              <a:t>20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469;g20c64a5de75_0_0">
            <a:extLst>
              <a:ext uri="{FF2B5EF4-FFF2-40B4-BE49-F238E27FC236}">
                <a16:creationId xmlns:a16="http://schemas.microsoft.com/office/drawing/2014/main" id="{301D62FB-E441-6E9D-D681-3AAD3FD8501A}"/>
              </a:ext>
            </a:extLst>
          </p:cNvPr>
          <p:cNvSpPr txBox="1"/>
          <p:nvPr/>
        </p:nvSpPr>
        <p:spPr>
          <a:xfrm>
            <a:off x="1797313" y="1294770"/>
            <a:ext cx="14922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‘’Kaas Hack’’</a:t>
            </a:r>
            <a:endParaRPr sz="70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3" name="Google Shape;470;g20c64a5de75_0_0">
            <a:extLst>
              <a:ext uri="{FF2B5EF4-FFF2-40B4-BE49-F238E27FC236}">
                <a16:creationId xmlns:a16="http://schemas.microsoft.com/office/drawing/2014/main" id="{82BF216A-9295-15A6-30B1-973CE685A80E}"/>
              </a:ext>
            </a:extLst>
          </p:cNvPr>
          <p:cNvCxnSpPr/>
          <p:nvPr/>
        </p:nvCxnSpPr>
        <p:spPr>
          <a:xfrm rot="10800000">
            <a:off x="1694972" y="1855172"/>
            <a:ext cx="300" cy="5124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med" len="med"/>
          </a:ln>
        </p:spPr>
      </p:cxnSp>
      <p:sp>
        <p:nvSpPr>
          <p:cNvPr id="17" name="Google Shape;474;g20c64a5de75_0_0">
            <a:extLst>
              <a:ext uri="{FF2B5EF4-FFF2-40B4-BE49-F238E27FC236}">
                <a16:creationId xmlns:a16="http://schemas.microsoft.com/office/drawing/2014/main" id="{8A83F938-3BA3-79CE-6095-8D669FB802D2}"/>
              </a:ext>
            </a:extLst>
          </p:cNvPr>
          <p:cNvSpPr txBox="1"/>
          <p:nvPr/>
        </p:nvSpPr>
        <p:spPr>
          <a:xfrm>
            <a:off x="3187499" y="885071"/>
            <a:ext cx="1767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</a:pPr>
            <a:r>
              <a:rPr lang="en" sz="1600" b="1" i="0" u="none" strike="noStrike" cap="none" dirty="0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rPr>
              <a:t>2022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" name="Google Shape;476;g20c64a5de75_0_0">
            <a:extLst>
              <a:ext uri="{FF2B5EF4-FFF2-40B4-BE49-F238E27FC236}">
                <a16:creationId xmlns:a16="http://schemas.microsoft.com/office/drawing/2014/main" id="{8694F91F-1502-8F5F-0A1B-AA1FFB0DBEE6}"/>
              </a:ext>
            </a:extLst>
          </p:cNvPr>
          <p:cNvCxnSpPr/>
          <p:nvPr/>
        </p:nvCxnSpPr>
        <p:spPr>
          <a:xfrm rot="10800000">
            <a:off x="3148263" y="1862533"/>
            <a:ext cx="300" cy="5124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med" len="med"/>
          </a:ln>
        </p:spPr>
      </p:cxnSp>
      <p:sp>
        <p:nvSpPr>
          <p:cNvPr id="20" name="Google Shape;480;g20c64a5de75_0_0">
            <a:extLst>
              <a:ext uri="{FF2B5EF4-FFF2-40B4-BE49-F238E27FC236}">
                <a16:creationId xmlns:a16="http://schemas.microsoft.com/office/drawing/2014/main" id="{B1455BA0-3175-0042-9AF2-FB8B3B9DABBB}"/>
              </a:ext>
            </a:extLst>
          </p:cNvPr>
          <p:cNvSpPr txBox="1"/>
          <p:nvPr/>
        </p:nvSpPr>
        <p:spPr>
          <a:xfrm>
            <a:off x="4675291" y="885014"/>
            <a:ext cx="1767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</a:pPr>
            <a:r>
              <a:rPr lang="en" sz="1600" b="1" i="0" u="none" strike="noStrike" cap="none" dirty="0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rPr>
              <a:t>20</a:t>
            </a:r>
            <a:r>
              <a:rPr lang="en" sz="1600" b="1" dirty="0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rPr>
              <a:t>22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481;g20c64a5de75_0_0">
            <a:extLst>
              <a:ext uri="{FF2B5EF4-FFF2-40B4-BE49-F238E27FC236}">
                <a16:creationId xmlns:a16="http://schemas.microsoft.com/office/drawing/2014/main" id="{C8FBF3E8-C4F9-C5A0-F083-B9D09545AC94}"/>
              </a:ext>
            </a:extLst>
          </p:cNvPr>
          <p:cNvSpPr txBox="1"/>
          <p:nvPr/>
        </p:nvSpPr>
        <p:spPr>
          <a:xfrm>
            <a:off x="4675291" y="1241168"/>
            <a:ext cx="18174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</a:pPr>
            <a:r>
              <a:rPr lang="nl-NL" sz="7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Hack leverancier</a:t>
            </a:r>
          </a:p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</a:pPr>
            <a:r>
              <a:rPr lang="nl-NL" sz="7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notariskantoren</a:t>
            </a:r>
            <a:br>
              <a:rPr lang="nl-NL" sz="7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7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2" name="Google Shape;482;g20c64a5de75_0_0">
            <a:extLst>
              <a:ext uri="{FF2B5EF4-FFF2-40B4-BE49-F238E27FC236}">
                <a16:creationId xmlns:a16="http://schemas.microsoft.com/office/drawing/2014/main" id="{1A6D0D47-B8DB-4F63-3909-06A472941BFF}"/>
              </a:ext>
            </a:extLst>
          </p:cNvPr>
          <p:cNvCxnSpPr/>
          <p:nvPr/>
        </p:nvCxnSpPr>
        <p:spPr>
          <a:xfrm rot="10800000">
            <a:off x="4584640" y="1855172"/>
            <a:ext cx="300" cy="5124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med" len="med"/>
          </a:ln>
        </p:spPr>
      </p:cxnSp>
      <p:pic>
        <p:nvPicPr>
          <p:cNvPr id="26" name="Google Shape;494;g20c64a5de75_0_0">
            <a:extLst>
              <a:ext uri="{FF2B5EF4-FFF2-40B4-BE49-F238E27FC236}">
                <a16:creationId xmlns:a16="http://schemas.microsoft.com/office/drawing/2014/main" id="{6973E10E-8178-C6E8-1CC0-06FD8CF77FD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1017" y="1698978"/>
            <a:ext cx="162848" cy="18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495;g20c64a5de75_0_0">
            <a:extLst>
              <a:ext uri="{FF2B5EF4-FFF2-40B4-BE49-F238E27FC236}">
                <a16:creationId xmlns:a16="http://schemas.microsoft.com/office/drawing/2014/main" id="{F5FB2BB7-5A5F-9536-EC03-D5B2BA187EB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8661" y="1734618"/>
            <a:ext cx="162848" cy="18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496;g20c64a5de75_0_0">
            <a:extLst>
              <a:ext uri="{FF2B5EF4-FFF2-40B4-BE49-F238E27FC236}">
                <a16:creationId xmlns:a16="http://schemas.microsoft.com/office/drawing/2014/main" id="{99C9670C-729D-A1C4-5210-EB6B8C40107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3715" y="1692917"/>
            <a:ext cx="162848" cy="18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497;g20c64a5de75_0_0">
            <a:extLst>
              <a:ext uri="{FF2B5EF4-FFF2-40B4-BE49-F238E27FC236}">
                <a16:creationId xmlns:a16="http://schemas.microsoft.com/office/drawing/2014/main" id="{92B11498-0ADE-2A67-FACA-3DC35BFBE7F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574" y="1805075"/>
            <a:ext cx="162848" cy="18665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Afgeronde rechthoek 31">
            <a:extLst>
              <a:ext uri="{FF2B5EF4-FFF2-40B4-BE49-F238E27FC236}">
                <a16:creationId xmlns:a16="http://schemas.microsoft.com/office/drawing/2014/main" id="{C9531E25-99F9-F599-1F24-7D8654D4372B}"/>
              </a:ext>
            </a:extLst>
          </p:cNvPr>
          <p:cNvSpPr/>
          <p:nvPr/>
        </p:nvSpPr>
        <p:spPr>
          <a:xfrm>
            <a:off x="380367" y="1542739"/>
            <a:ext cx="1118507" cy="74233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Afgeronde rechthoek 32">
            <a:extLst>
              <a:ext uri="{FF2B5EF4-FFF2-40B4-BE49-F238E27FC236}">
                <a16:creationId xmlns:a16="http://schemas.microsoft.com/office/drawing/2014/main" id="{992F6E35-A7E6-AC39-381A-3FFF6861D503}"/>
              </a:ext>
            </a:extLst>
          </p:cNvPr>
          <p:cNvSpPr/>
          <p:nvPr/>
        </p:nvSpPr>
        <p:spPr>
          <a:xfrm>
            <a:off x="1885665" y="1549850"/>
            <a:ext cx="1118507" cy="742336"/>
          </a:xfrm>
          <a:prstGeom prst="roundRect">
            <a:avLst>
              <a:gd name="adj" fmla="val 18866"/>
            </a:avLst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8" name="Afgeronde rechthoek 37">
            <a:extLst>
              <a:ext uri="{FF2B5EF4-FFF2-40B4-BE49-F238E27FC236}">
                <a16:creationId xmlns:a16="http://schemas.microsoft.com/office/drawing/2014/main" id="{9E8E5697-DF19-1490-7077-663CF67F9B17}"/>
              </a:ext>
            </a:extLst>
          </p:cNvPr>
          <p:cNvSpPr/>
          <p:nvPr/>
        </p:nvSpPr>
        <p:spPr>
          <a:xfrm>
            <a:off x="3328170" y="1550100"/>
            <a:ext cx="1118507" cy="742336"/>
          </a:xfrm>
          <a:prstGeom prst="roundRect">
            <a:avLst>
              <a:gd name="adj" fmla="val 18866"/>
            </a:avLst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9" name="Google Shape;469;g20c64a5de75_0_0">
            <a:extLst>
              <a:ext uri="{FF2B5EF4-FFF2-40B4-BE49-F238E27FC236}">
                <a16:creationId xmlns:a16="http://schemas.microsoft.com/office/drawing/2014/main" id="{99ACB326-E9DC-D56C-C8B6-81305FB4B6F2}"/>
              </a:ext>
            </a:extLst>
          </p:cNvPr>
          <p:cNvSpPr txBox="1"/>
          <p:nvPr/>
        </p:nvSpPr>
        <p:spPr>
          <a:xfrm>
            <a:off x="3187499" y="1311642"/>
            <a:ext cx="1492200" cy="187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Hack </a:t>
            </a:r>
            <a:r>
              <a:rPr lang="en" sz="7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gemeentes</a:t>
            </a:r>
            <a:r>
              <a:rPr lang="en" sz="7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Limburg</a:t>
            </a:r>
            <a:endParaRPr sz="70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Afgeronde rechthoek 39">
            <a:extLst>
              <a:ext uri="{FF2B5EF4-FFF2-40B4-BE49-F238E27FC236}">
                <a16:creationId xmlns:a16="http://schemas.microsoft.com/office/drawing/2014/main" id="{8C83EA5D-504B-4626-7BFA-1E863639FD51}"/>
              </a:ext>
            </a:extLst>
          </p:cNvPr>
          <p:cNvSpPr/>
          <p:nvPr/>
        </p:nvSpPr>
        <p:spPr>
          <a:xfrm>
            <a:off x="4796776" y="1542489"/>
            <a:ext cx="1118507" cy="742336"/>
          </a:xfrm>
          <a:prstGeom prst="roundRect">
            <a:avLst>
              <a:gd name="adj" fmla="val 18866"/>
            </a:avLst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3D4D7BA6-5949-8500-712B-5935FA3CF0CF}"/>
              </a:ext>
            </a:extLst>
          </p:cNvPr>
          <p:cNvSpPr/>
          <p:nvPr/>
        </p:nvSpPr>
        <p:spPr>
          <a:xfrm>
            <a:off x="375925" y="2610792"/>
            <a:ext cx="2922326" cy="2179286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1" name="Afgeronde rechthoek 50">
            <a:extLst>
              <a:ext uri="{FF2B5EF4-FFF2-40B4-BE49-F238E27FC236}">
                <a16:creationId xmlns:a16="http://schemas.microsoft.com/office/drawing/2014/main" id="{EF5A885F-A407-A437-3ACE-4FFAC1511CA5}"/>
              </a:ext>
            </a:extLst>
          </p:cNvPr>
          <p:cNvSpPr/>
          <p:nvPr/>
        </p:nvSpPr>
        <p:spPr>
          <a:xfrm>
            <a:off x="375925" y="2608623"/>
            <a:ext cx="2922326" cy="2179286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2" name="Afgeronde rechthoek 51">
            <a:extLst>
              <a:ext uri="{FF2B5EF4-FFF2-40B4-BE49-F238E27FC236}">
                <a16:creationId xmlns:a16="http://schemas.microsoft.com/office/drawing/2014/main" id="{217CEF4E-C6AA-5E7E-EB7F-5200761532FB}"/>
              </a:ext>
            </a:extLst>
          </p:cNvPr>
          <p:cNvSpPr/>
          <p:nvPr/>
        </p:nvSpPr>
        <p:spPr>
          <a:xfrm>
            <a:off x="353785" y="2586434"/>
            <a:ext cx="2922326" cy="2179286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54" name="Google Shape;482;g20c64a5de75_0_0">
            <a:extLst>
              <a:ext uri="{FF2B5EF4-FFF2-40B4-BE49-F238E27FC236}">
                <a16:creationId xmlns:a16="http://schemas.microsoft.com/office/drawing/2014/main" id="{53F6E4F5-B452-E0BE-1486-2237FB34F101}"/>
              </a:ext>
            </a:extLst>
          </p:cNvPr>
          <p:cNvCxnSpPr/>
          <p:nvPr/>
        </p:nvCxnSpPr>
        <p:spPr>
          <a:xfrm rot="10800000">
            <a:off x="6124376" y="1855172"/>
            <a:ext cx="300" cy="5124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med" len="med"/>
          </a:ln>
        </p:spPr>
      </p:cxnSp>
      <p:pic>
        <p:nvPicPr>
          <p:cNvPr id="55" name="Google Shape;494;g20c64a5de75_0_0">
            <a:extLst>
              <a:ext uri="{FF2B5EF4-FFF2-40B4-BE49-F238E27FC236}">
                <a16:creationId xmlns:a16="http://schemas.microsoft.com/office/drawing/2014/main" id="{D8F5CDCB-CA0E-7F4C-BDA0-5675B9FFE08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9753" y="1691647"/>
            <a:ext cx="162848" cy="186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" name="Google Shape;482;g20c64a5de75_0_0">
            <a:extLst>
              <a:ext uri="{FF2B5EF4-FFF2-40B4-BE49-F238E27FC236}">
                <a16:creationId xmlns:a16="http://schemas.microsoft.com/office/drawing/2014/main" id="{8C2814BB-37F4-5F4A-BEDB-A831A6543DDD}"/>
              </a:ext>
            </a:extLst>
          </p:cNvPr>
          <p:cNvCxnSpPr/>
          <p:nvPr/>
        </p:nvCxnSpPr>
        <p:spPr>
          <a:xfrm rot="10800000">
            <a:off x="7581590" y="1853010"/>
            <a:ext cx="300" cy="5124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med" len="med"/>
          </a:ln>
        </p:spPr>
      </p:cxnSp>
      <p:pic>
        <p:nvPicPr>
          <p:cNvPr id="57" name="Google Shape;494;g20c64a5de75_0_0">
            <a:extLst>
              <a:ext uri="{FF2B5EF4-FFF2-40B4-BE49-F238E27FC236}">
                <a16:creationId xmlns:a16="http://schemas.microsoft.com/office/drawing/2014/main" id="{A7B2F79D-BD57-0FB0-B97E-A1C366EF0ED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9972" y="1665279"/>
            <a:ext cx="162848" cy="1866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Afgeronde rechthoek 57">
            <a:extLst>
              <a:ext uri="{FF2B5EF4-FFF2-40B4-BE49-F238E27FC236}">
                <a16:creationId xmlns:a16="http://schemas.microsoft.com/office/drawing/2014/main" id="{7E0360D8-973B-65FF-6A4D-3F49797A5DD3}"/>
              </a:ext>
            </a:extLst>
          </p:cNvPr>
          <p:cNvSpPr/>
          <p:nvPr/>
        </p:nvSpPr>
        <p:spPr>
          <a:xfrm>
            <a:off x="6283203" y="1526579"/>
            <a:ext cx="1118507" cy="742336"/>
          </a:xfrm>
          <a:prstGeom prst="roundRect">
            <a:avLst>
              <a:gd name="adj" fmla="val 18866"/>
            </a:avLst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0" name="Afgeronde rechthoek 59">
            <a:extLst>
              <a:ext uri="{FF2B5EF4-FFF2-40B4-BE49-F238E27FC236}">
                <a16:creationId xmlns:a16="http://schemas.microsoft.com/office/drawing/2014/main" id="{1AC9682A-8920-8FF8-882E-8FA39E123D2D}"/>
              </a:ext>
            </a:extLst>
          </p:cNvPr>
          <p:cNvSpPr/>
          <p:nvPr/>
        </p:nvSpPr>
        <p:spPr>
          <a:xfrm>
            <a:off x="7742037" y="1542489"/>
            <a:ext cx="1118507" cy="742336"/>
          </a:xfrm>
          <a:prstGeom prst="roundRect">
            <a:avLst>
              <a:gd name="adj" fmla="val 18866"/>
            </a:avLst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1" name="Google Shape;480;g20c64a5de75_0_0">
            <a:extLst>
              <a:ext uri="{FF2B5EF4-FFF2-40B4-BE49-F238E27FC236}">
                <a16:creationId xmlns:a16="http://schemas.microsoft.com/office/drawing/2014/main" id="{BEDD1EBB-C0FD-EB38-5E70-62BB47D6F1CD}"/>
              </a:ext>
            </a:extLst>
          </p:cNvPr>
          <p:cNvSpPr txBox="1"/>
          <p:nvPr/>
        </p:nvSpPr>
        <p:spPr>
          <a:xfrm>
            <a:off x="6206199" y="898541"/>
            <a:ext cx="1767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</a:pPr>
            <a:r>
              <a:rPr lang="en" sz="1600" b="1" i="0" u="none" strike="noStrike" cap="none" dirty="0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rPr>
              <a:t>20</a:t>
            </a:r>
            <a:r>
              <a:rPr lang="en" sz="1600" b="1" dirty="0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rPr>
              <a:t>23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480;g20c64a5de75_0_0">
            <a:extLst>
              <a:ext uri="{FF2B5EF4-FFF2-40B4-BE49-F238E27FC236}">
                <a16:creationId xmlns:a16="http://schemas.microsoft.com/office/drawing/2014/main" id="{CB41B65F-65E3-8FFE-D76F-3B112F23D592}"/>
              </a:ext>
            </a:extLst>
          </p:cNvPr>
          <p:cNvSpPr txBox="1"/>
          <p:nvPr/>
        </p:nvSpPr>
        <p:spPr>
          <a:xfrm>
            <a:off x="7645989" y="898541"/>
            <a:ext cx="1767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</a:pPr>
            <a:r>
              <a:rPr lang="en" sz="1600" b="1" i="0" u="none" strike="noStrike" cap="none" dirty="0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rPr>
              <a:t>20</a:t>
            </a:r>
            <a:r>
              <a:rPr lang="en" sz="1600" b="1" dirty="0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rPr>
              <a:t>23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2" name="Google Shape;481;g20c64a5de75_0_0">
            <a:extLst>
              <a:ext uri="{FF2B5EF4-FFF2-40B4-BE49-F238E27FC236}">
                <a16:creationId xmlns:a16="http://schemas.microsoft.com/office/drawing/2014/main" id="{5440C79B-1659-8C0B-EE44-21FE07E0AC74}"/>
              </a:ext>
            </a:extLst>
          </p:cNvPr>
          <p:cNvSpPr txBox="1"/>
          <p:nvPr/>
        </p:nvSpPr>
        <p:spPr>
          <a:xfrm>
            <a:off x="6179181" y="1238313"/>
            <a:ext cx="1221651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</a:pPr>
            <a:r>
              <a:rPr lang="nl-NL" sz="7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MOVEit</a:t>
            </a:r>
            <a:r>
              <a:rPr lang="nl-NL" sz="7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</a:pPr>
            <a:r>
              <a:rPr lang="nl-NL" sz="7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Supply Chain Attack</a:t>
            </a:r>
            <a:br>
              <a:rPr lang="nl-NL" sz="7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7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93" name="Google Shape;481;g20c64a5de75_0_0">
            <a:extLst>
              <a:ext uri="{FF2B5EF4-FFF2-40B4-BE49-F238E27FC236}">
                <a16:creationId xmlns:a16="http://schemas.microsoft.com/office/drawing/2014/main" id="{EC3AF5A5-B8A9-C8C9-27CF-F117E60B498E}"/>
              </a:ext>
            </a:extLst>
          </p:cNvPr>
          <p:cNvSpPr txBox="1"/>
          <p:nvPr/>
        </p:nvSpPr>
        <p:spPr>
          <a:xfrm>
            <a:off x="7620789" y="1244849"/>
            <a:ext cx="18174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</a:pPr>
            <a:r>
              <a:rPr lang="nl-NL" sz="7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Grootste </a:t>
            </a:r>
            <a:r>
              <a:rPr lang="nl-NL" sz="7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datalek</a:t>
            </a:r>
            <a:r>
              <a:rPr lang="nl-NL" sz="7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ooit</a:t>
            </a:r>
          </a:p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</a:pPr>
            <a:r>
              <a:rPr lang="nl-NL" sz="7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 Nederland</a:t>
            </a:r>
            <a:br>
              <a:rPr lang="nl-NL" sz="7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7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96" name="Afgeronde rechthoek 1795">
            <a:extLst>
              <a:ext uri="{FF2B5EF4-FFF2-40B4-BE49-F238E27FC236}">
                <a16:creationId xmlns:a16="http://schemas.microsoft.com/office/drawing/2014/main" id="{84E4A355-E244-18EE-7ED0-C7B6F7CA9C45}"/>
              </a:ext>
            </a:extLst>
          </p:cNvPr>
          <p:cNvSpPr/>
          <p:nvPr/>
        </p:nvSpPr>
        <p:spPr>
          <a:xfrm>
            <a:off x="375925" y="2606454"/>
            <a:ext cx="2922326" cy="2179286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97" name="Afgeronde rechthoek 1796">
            <a:extLst>
              <a:ext uri="{FF2B5EF4-FFF2-40B4-BE49-F238E27FC236}">
                <a16:creationId xmlns:a16="http://schemas.microsoft.com/office/drawing/2014/main" id="{3DF9D2D1-ECBC-EE4E-F3F3-EB87741F82C9}"/>
              </a:ext>
            </a:extLst>
          </p:cNvPr>
          <p:cNvSpPr/>
          <p:nvPr/>
        </p:nvSpPr>
        <p:spPr>
          <a:xfrm>
            <a:off x="375925" y="2599093"/>
            <a:ext cx="2922326" cy="2179286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43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4" grpId="0"/>
      <p:bldP spid="6" grpId="0"/>
      <p:bldP spid="9" grpId="0"/>
      <p:bldP spid="12" grpId="0"/>
      <p:bldP spid="17" grpId="0"/>
      <p:bldP spid="20" grpId="0"/>
      <p:bldP spid="21" grpId="0"/>
      <p:bldP spid="32" grpId="0" animBg="1"/>
      <p:bldP spid="33" grpId="0" animBg="1"/>
      <p:bldP spid="38" grpId="0" animBg="1"/>
      <p:bldP spid="39" grpId="0"/>
      <p:bldP spid="40" grpId="0" animBg="1"/>
      <p:bldP spid="41" grpId="0" animBg="1"/>
      <p:bldP spid="41" grpId="1" animBg="1"/>
      <p:bldP spid="51" grpId="0" animBg="1"/>
      <p:bldP spid="51" grpId="1" animBg="1"/>
      <p:bldP spid="52" grpId="0" animBg="1"/>
      <p:bldP spid="52" grpId="1" animBg="1"/>
      <p:bldP spid="58" grpId="0" animBg="1"/>
      <p:bldP spid="60" grpId="0" animBg="1"/>
      <p:bldP spid="61" grpId="0"/>
      <p:bldP spid="62" grpId="0"/>
      <p:bldP spid="1792" grpId="0"/>
      <p:bldP spid="1793" grpId="0"/>
      <p:bldP spid="1796" grpId="0" animBg="1"/>
      <p:bldP spid="1796" grpId="1" animBg="1"/>
      <p:bldP spid="179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9;g20c64a5de75_0_0">
            <a:extLst>
              <a:ext uri="{FF2B5EF4-FFF2-40B4-BE49-F238E27FC236}">
                <a16:creationId xmlns:a16="http://schemas.microsoft.com/office/drawing/2014/main" id="{AC9EB76A-5F5F-1A18-68A4-D541CB7F1E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925" y="275812"/>
            <a:ext cx="6210900" cy="57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2100" dirty="0" err="1">
                <a:solidFill>
                  <a:schemeClr val="accent3"/>
                </a:solidFill>
              </a:rPr>
              <a:t>Ketensrisico</a:t>
            </a:r>
            <a:r>
              <a:rPr lang="en" sz="2100" dirty="0">
                <a:solidFill>
                  <a:schemeClr val="accent3"/>
                </a:solidFill>
              </a:rPr>
              <a:t> in </a:t>
            </a:r>
            <a:r>
              <a:rPr lang="en" sz="2100" dirty="0" err="1">
                <a:solidFill>
                  <a:schemeClr val="accent3"/>
                </a:solidFill>
              </a:rPr>
              <a:t>beeld</a:t>
            </a:r>
            <a:r>
              <a:rPr lang="en" sz="2100" dirty="0">
                <a:solidFill>
                  <a:schemeClr val="accent3"/>
                </a:solidFill>
              </a:rPr>
              <a:t> </a:t>
            </a:r>
            <a:r>
              <a:rPr lang="en" sz="2100" dirty="0" err="1">
                <a:solidFill>
                  <a:schemeClr val="accent3"/>
                </a:solidFill>
              </a:rPr>
              <a:t>gebracht</a:t>
            </a:r>
            <a:endParaRPr sz="1700" b="0" dirty="0">
              <a:solidFill>
                <a:schemeClr val="lt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1E8B3B6-D91C-0F75-6D46-5018384F3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87" y="739617"/>
            <a:ext cx="5614891" cy="3201204"/>
          </a:xfrm>
          <a:prstGeom prst="rect">
            <a:avLst/>
          </a:prstGeom>
        </p:spPr>
      </p:pic>
      <p:pic>
        <p:nvPicPr>
          <p:cNvPr id="6146" name="Picture 2" descr="DataLekt">
            <a:extLst>
              <a:ext uri="{FF2B5EF4-FFF2-40B4-BE49-F238E27FC236}">
                <a16:creationId xmlns:a16="http://schemas.microsoft.com/office/drawing/2014/main" id="{E252DACB-26CE-3471-C278-2C8478AA7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138" y="1411651"/>
            <a:ext cx="2338237" cy="5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A28A986B-760B-20DC-EA7C-2AC2793132A9}"/>
              </a:ext>
            </a:extLst>
          </p:cNvPr>
          <p:cNvSpPr/>
          <p:nvPr/>
        </p:nvSpPr>
        <p:spPr>
          <a:xfrm>
            <a:off x="3584772" y="2340219"/>
            <a:ext cx="2298138" cy="1082712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Google Shape;1818;g12090ca43fd_0_0">
            <a:extLst>
              <a:ext uri="{FF2B5EF4-FFF2-40B4-BE49-F238E27FC236}">
                <a16:creationId xmlns:a16="http://schemas.microsoft.com/office/drawing/2014/main" id="{60A18413-1022-3E58-8495-64054828269A}"/>
              </a:ext>
            </a:extLst>
          </p:cNvPr>
          <p:cNvSpPr txBox="1">
            <a:spLocks/>
          </p:cNvSpPr>
          <p:nvPr/>
        </p:nvSpPr>
        <p:spPr>
          <a:xfrm>
            <a:off x="6233934" y="861165"/>
            <a:ext cx="3022200" cy="1479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0000"/>
              </a:buClr>
              <a:buSzPts val="3200"/>
              <a:buFont typeface="Arial"/>
              <a:buNone/>
            </a:pPr>
            <a:r>
              <a:rPr lang="nl-NL" sz="2000" b="1" dirty="0"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Securityscorecard Security Ratings</a:t>
            </a:r>
          </a:p>
          <a:p>
            <a:pPr marL="0" indent="0">
              <a:spcBef>
                <a:spcPts val="0"/>
              </a:spcBef>
              <a:buClr>
                <a:srgbClr val="000000"/>
              </a:buClr>
              <a:buSzPts val="3200"/>
              <a:buFont typeface="Arial"/>
              <a:buNone/>
            </a:pPr>
            <a:endParaRPr lang="nl-NL" sz="2000" b="1" dirty="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ts val="3200"/>
              <a:buFont typeface="Arial"/>
              <a:buNone/>
            </a:pPr>
            <a:r>
              <a:rPr lang="nl-NL" sz="1500" b="1" dirty="0">
                <a:solidFill>
                  <a:schemeClr val="accent3"/>
                </a:solidFill>
                <a:latin typeface="Montserrat"/>
                <a:sym typeface="Titillium Web"/>
              </a:rPr>
              <a:t>54% </a:t>
            </a:r>
            <a:r>
              <a:rPr lang="nl-NL" sz="1500" dirty="0">
                <a:latin typeface="Montserrat"/>
                <a:sym typeface="Titillium Web"/>
              </a:rPr>
              <a:t>van de </a:t>
            </a:r>
            <a:r>
              <a:rPr lang="nl-NL" sz="1500" dirty="0" err="1">
                <a:latin typeface="Montserrat"/>
                <a:sym typeface="Titillium Web"/>
              </a:rPr>
              <a:t>breaches</a:t>
            </a:r>
            <a:r>
              <a:rPr lang="nl-NL" sz="1500" b="1" dirty="0">
                <a:solidFill>
                  <a:schemeClr val="accent3"/>
                </a:solidFill>
                <a:latin typeface="Montserrat"/>
                <a:sym typeface="Titillium Web"/>
              </a:rPr>
              <a:t> </a:t>
            </a:r>
            <a:r>
              <a:rPr lang="nl-NL" sz="1500" dirty="0">
                <a:latin typeface="Montserrat"/>
                <a:sym typeface="Titillium Web"/>
              </a:rPr>
              <a:t>ontstaan vanuit de </a:t>
            </a:r>
            <a:r>
              <a:rPr lang="nl-NL" sz="1500" b="1" dirty="0" err="1">
                <a:solidFill>
                  <a:schemeClr val="accent3"/>
                </a:solidFill>
                <a:latin typeface="Montserrat"/>
                <a:sym typeface="Titillium Web"/>
              </a:rPr>
              <a:t>supply</a:t>
            </a:r>
            <a:r>
              <a:rPr lang="nl-NL" sz="1500" b="1" dirty="0">
                <a:solidFill>
                  <a:schemeClr val="accent3"/>
                </a:solidFill>
                <a:latin typeface="Montserrat"/>
                <a:sym typeface="Titillium Web"/>
              </a:rPr>
              <a:t> chain</a:t>
            </a:r>
            <a:endParaRPr lang="nl-NL" sz="1500" b="1" dirty="0">
              <a:solidFill>
                <a:schemeClr val="accent3"/>
              </a:solidFill>
              <a:latin typeface="Montserrat"/>
              <a:sym typeface="Montserrat"/>
            </a:endParaRPr>
          </a:p>
        </p:txBody>
      </p:sp>
      <p:sp>
        <p:nvSpPr>
          <p:cNvPr id="18" name="Google Shape;1818;g12090ca43fd_0_0">
            <a:extLst>
              <a:ext uri="{FF2B5EF4-FFF2-40B4-BE49-F238E27FC236}">
                <a16:creationId xmlns:a16="http://schemas.microsoft.com/office/drawing/2014/main" id="{40871AE3-127E-4C8E-46B8-5A69E91DD328}"/>
              </a:ext>
            </a:extLst>
          </p:cNvPr>
          <p:cNvSpPr txBox="1">
            <a:spLocks/>
          </p:cNvSpPr>
          <p:nvPr/>
        </p:nvSpPr>
        <p:spPr>
          <a:xfrm>
            <a:off x="6233934" y="2571184"/>
            <a:ext cx="3022200" cy="31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0000"/>
              </a:buClr>
              <a:buSzPts val="3200"/>
              <a:buFont typeface="Arial"/>
              <a:buNone/>
            </a:pPr>
            <a:r>
              <a:rPr lang="nl-NL" sz="1200" dirty="0">
                <a:latin typeface="Montserrat"/>
                <a:sym typeface="Titillium Web"/>
              </a:rPr>
              <a:t>Bron: IBM Security report</a:t>
            </a:r>
            <a:endParaRPr lang="nl-NL" sz="1200" b="1" dirty="0">
              <a:solidFill>
                <a:schemeClr val="accent3"/>
              </a:solidFill>
              <a:latin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64171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949E12-B4F8-6694-D154-FEC3F0A10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Datalek</a:t>
            </a:r>
            <a:r>
              <a:rPr lang="nl-NL" dirty="0"/>
              <a:t> Onderzoeksbureau Blauw &amp; </a:t>
            </a:r>
            <a:r>
              <a:rPr lang="nl-NL" dirty="0" err="1"/>
              <a:t>Nebu</a:t>
            </a:r>
            <a:r>
              <a:rPr lang="nl-NL" dirty="0"/>
              <a:t> BV</a:t>
            </a:r>
          </a:p>
        </p:txBody>
      </p:sp>
      <p:sp>
        <p:nvSpPr>
          <p:cNvPr id="6" name="Google Shape;2302;p226">
            <a:extLst>
              <a:ext uri="{FF2B5EF4-FFF2-40B4-BE49-F238E27FC236}">
                <a16:creationId xmlns:a16="http://schemas.microsoft.com/office/drawing/2014/main" id="{C59844E2-4DE4-7C04-2757-AAA90A0D3DFB}"/>
              </a:ext>
            </a:extLst>
          </p:cNvPr>
          <p:cNvSpPr txBox="1"/>
          <p:nvPr/>
        </p:nvSpPr>
        <p:spPr>
          <a:xfrm>
            <a:off x="249285" y="1273974"/>
            <a:ext cx="3286934" cy="272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nl-NL" sz="10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156 organisaties</a:t>
            </a: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nl-NL" sz="10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780.000 privégegevens NS</a:t>
            </a: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nl-NL" sz="10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700.000 klanten Vodafone Ziggo</a:t>
            </a:r>
            <a:endParaRPr lang="nl-NL" sz="10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nl-NL" sz="10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22.000 persoonsgegevens Heineken </a:t>
            </a: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nl-NL" sz="10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3.000 klanten CZ</a:t>
            </a: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nl-NL" sz="10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Cyberverzekeringen</a:t>
            </a:r>
            <a:endParaRPr sz="10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nl-NL" sz="10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Real live &amp; </a:t>
            </a:r>
            <a:r>
              <a:rPr lang="en" sz="10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Automation</a:t>
            </a: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endParaRPr lang="en" sz="10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endParaRPr sz="10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9CDC2E9-3285-45E9-0FB1-086A0697E93B}"/>
              </a:ext>
            </a:extLst>
          </p:cNvPr>
          <p:cNvSpPr txBox="1"/>
          <p:nvPr/>
        </p:nvSpPr>
        <p:spPr>
          <a:xfrm>
            <a:off x="3888583" y="1658727"/>
            <a:ext cx="4580092" cy="1559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2250"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</a:pPr>
            <a:r>
              <a:rPr lang="nl-NL" sz="1500" b="1" dirty="0">
                <a:solidFill>
                  <a:schemeClr val="accent3"/>
                </a:solidFill>
                <a:latin typeface="Montserrat" pitchFamily="2" charset="77"/>
                <a:cs typeface="Montserrat Medium"/>
                <a:sym typeface="Montserrat Medium"/>
              </a:rPr>
              <a:t>Bijna elk bedrijf vertrouwt op software van externe partijen</a:t>
            </a:r>
            <a:r>
              <a:rPr lang="nl-NL" b="0" i="1" dirty="0">
                <a:solidFill>
                  <a:schemeClr val="bg1"/>
                </a:solidFill>
                <a:effectLst/>
                <a:latin typeface="Mont"/>
              </a:rPr>
              <a:t> </a:t>
            </a:r>
            <a:endParaRPr lang="nl-NL" i="1" dirty="0">
              <a:solidFill>
                <a:schemeClr val="bg1"/>
              </a:solidFill>
              <a:latin typeface="Mont"/>
            </a:endParaRPr>
          </a:p>
          <a:p>
            <a:pPr marL="222250"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</a:pPr>
            <a:r>
              <a:rPr lang="nl-NL" b="0" i="1" dirty="0">
                <a:solidFill>
                  <a:schemeClr val="bg1"/>
                </a:solidFill>
                <a:effectLst/>
                <a:latin typeface="Mont"/>
              </a:rPr>
              <a:t>‘’Blauw vormt hierop geen uitzondering. Maar wanneer een organisatie vertrouwt op een IT-leverancier, blijft de organisatie </a:t>
            </a:r>
            <a:r>
              <a:rPr lang="nl-NL" i="1" dirty="0">
                <a:solidFill>
                  <a:schemeClr val="accent3"/>
                </a:solidFill>
                <a:latin typeface="Montserrat" pitchFamily="2" charset="77"/>
                <a:cs typeface="Montserrat Medium"/>
              </a:rPr>
              <a:t>zelf verantwoordelijk </a:t>
            </a:r>
            <a:r>
              <a:rPr lang="nl-NL" b="0" i="1" dirty="0">
                <a:solidFill>
                  <a:schemeClr val="bg1"/>
                </a:solidFill>
                <a:effectLst/>
                <a:latin typeface="Mont"/>
              </a:rPr>
              <a:t>voor de beveiliging van persoonsgegevens.’’</a:t>
            </a:r>
            <a:endParaRPr lang="en" sz="1400" b="0" i="1" u="none" strike="noStrike" cap="none" dirty="0">
              <a:solidFill>
                <a:schemeClr val="bg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8364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949E12-B4F8-6694-D154-FEC3F0A10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Was het </a:t>
            </a:r>
            <a:r>
              <a:rPr lang="nl-NL" dirty="0" err="1"/>
              <a:t>datalek</a:t>
            </a:r>
            <a:r>
              <a:rPr lang="nl-NL" dirty="0"/>
              <a:t> te voorkomen?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2BD9DEAA-06AC-EDB9-AD59-CAACAD7A2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05" y="1152139"/>
            <a:ext cx="3841734" cy="380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EA02BD4-AD72-1EF5-0CE5-35D805067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72" y="1151520"/>
            <a:ext cx="3841734" cy="378343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CB93EDC-D3CA-98DE-11EA-44AA450F1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05" y="1151519"/>
            <a:ext cx="7772400" cy="2634587"/>
          </a:xfrm>
          <a:prstGeom prst="rect">
            <a:avLst/>
          </a:prstGeom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C86A47D7-B59D-8AFA-61A9-8E6171542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72" y="1835510"/>
            <a:ext cx="7371844" cy="214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70FAE35-05E8-9BF5-FEE7-EC9BF0804D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505" y="1163303"/>
            <a:ext cx="5877748" cy="388778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6CE368B-05D3-28D9-DFCB-AA769782A5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505" y="1018291"/>
            <a:ext cx="6041109" cy="4075351"/>
          </a:xfrm>
          <a:prstGeom prst="rect">
            <a:avLst/>
          </a:prstGeom>
        </p:spPr>
      </p:pic>
      <p:pic>
        <p:nvPicPr>
          <p:cNvPr id="8200" name="Picture 8" descr="NEBU_BV_ISO_27001_2025_2023">
            <a:extLst>
              <a:ext uri="{FF2B5EF4-FFF2-40B4-BE49-F238E27FC236}">
                <a16:creationId xmlns:a16="http://schemas.microsoft.com/office/drawing/2014/main" id="{E020AF84-8807-AADD-E662-6C37AD53F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05" y="1018290"/>
            <a:ext cx="2881677" cy="407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36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ecurityScorecard">
  <a:themeElements>
    <a:clrScheme name="SecurityScorecard">
      <a:dk1>
        <a:srgbClr val="000000"/>
      </a:dk1>
      <a:lt1>
        <a:srgbClr val="FFFFFF"/>
      </a:lt1>
      <a:dk2>
        <a:srgbClr val="595959"/>
      </a:dk2>
      <a:lt2>
        <a:srgbClr val="C5C5C5"/>
      </a:lt2>
      <a:accent1>
        <a:srgbClr val="6641F3"/>
      </a:accent1>
      <a:accent2>
        <a:srgbClr val="34217C"/>
      </a:accent2>
      <a:accent3>
        <a:srgbClr val="E1C048"/>
      </a:accent3>
      <a:accent4>
        <a:srgbClr val="48A25A"/>
      </a:accent4>
      <a:accent5>
        <a:srgbClr val="E5883C"/>
      </a:accent5>
      <a:accent6>
        <a:srgbClr val="B21F24"/>
      </a:accent6>
      <a:hlink>
        <a:srgbClr val="595959"/>
      </a:hlink>
      <a:folHlink>
        <a:srgbClr val="6641F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urityScorecard">
  <a:themeElements>
    <a:clrScheme name="SecurityScorecard">
      <a:dk1>
        <a:srgbClr val="000000"/>
      </a:dk1>
      <a:lt1>
        <a:srgbClr val="FFFFFF"/>
      </a:lt1>
      <a:dk2>
        <a:srgbClr val="595959"/>
      </a:dk2>
      <a:lt2>
        <a:srgbClr val="C5C5C5"/>
      </a:lt2>
      <a:accent1>
        <a:srgbClr val="6641F3"/>
      </a:accent1>
      <a:accent2>
        <a:srgbClr val="34217C"/>
      </a:accent2>
      <a:accent3>
        <a:srgbClr val="E1C048"/>
      </a:accent3>
      <a:accent4>
        <a:srgbClr val="48A25A"/>
      </a:accent4>
      <a:accent5>
        <a:srgbClr val="E5883C"/>
      </a:accent5>
      <a:accent6>
        <a:srgbClr val="B21F24"/>
      </a:accent6>
      <a:hlink>
        <a:srgbClr val="595959"/>
      </a:hlink>
      <a:folHlink>
        <a:srgbClr val="6641F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ecurityScorecard">
  <a:themeElements>
    <a:clrScheme name="SecurityScorecard">
      <a:dk1>
        <a:srgbClr val="000000"/>
      </a:dk1>
      <a:lt1>
        <a:srgbClr val="FFFFFF"/>
      </a:lt1>
      <a:dk2>
        <a:srgbClr val="595959"/>
      </a:dk2>
      <a:lt2>
        <a:srgbClr val="C5C5C5"/>
      </a:lt2>
      <a:accent1>
        <a:srgbClr val="6641F3"/>
      </a:accent1>
      <a:accent2>
        <a:srgbClr val="34217C"/>
      </a:accent2>
      <a:accent3>
        <a:srgbClr val="E1C048"/>
      </a:accent3>
      <a:accent4>
        <a:srgbClr val="48A25A"/>
      </a:accent4>
      <a:accent5>
        <a:srgbClr val="E5883C"/>
      </a:accent5>
      <a:accent6>
        <a:srgbClr val="B21F24"/>
      </a:accent6>
      <a:hlink>
        <a:srgbClr val="595959"/>
      </a:hlink>
      <a:folHlink>
        <a:srgbClr val="6641F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ecurityScorecard">
  <a:themeElements>
    <a:clrScheme name="SecurityScorecard">
      <a:dk1>
        <a:srgbClr val="000000"/>
      </a:dk1>
      <a:lt1>
        <a:srgbClr val="FFFFFF"/>
      </a:lt1>
      <a:dk2>
        <a:srgbClr val="595959"/>
      </a:dk2>
      <a:lt2>
        <a:srgbClr val="C5C5C5"/>
      </a:lt2>
      <a:accent1>
        <a:srgbClr val="6641F3"/>
      </a:accent1>
      <a:accent2>
        <a:srgbClr val="34217C"/>
      </a:accent2>
      <a:accent3>
        <a:srgbClr val="E1C048"/>
      </a:accent3>
      <a:accent4>
        <a:srgbClr val="48A25A"/>
      </a:accent4>
      <a:accent5>
        <a:srgbClr val="E5883C"/>
      </a:accent5>
      <a:accent6>
        <a:srgbClr val="B21F24"/>
      </a:accent6>
      <a:hlink>
        <a:srgbClr val="595959"/>
      </a:hlink>
      <a:folHlink>
        <a:srgbClr val="6641F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27041C193A35448B2C51DC6CCA5FC4" ma:contentTypeVersion="13" ma:contentTypeDescription="Een nieuw document maken." ma:contentTypeScope="" ma:versionID="ff221b923802a3d2e2cfa9cb59486e29">
  <xsd:schema xmlns:xsd="http://www.w3.org/2001/XMLSchema" xmlns:xs="http://www.w3.org/2001/XMLSchema" xmlns:p="http://schemas.microsoft.com/office/2006/metadata/properties" xmlns:ns2="5f8d455a-823d-4dbb-85b6-8e18bc9ab860" xmlns:ns3="e4a055d0-5824-4015-9b29-3269f0e6f716" targetNamespace="http://schemas.microsoft.com/office/2006/metadata/properties" ma:root="true" ma:fieldsID="c674880f792b04e6ea5a8b6dd02dadd8" ns2:_="" ns3:_="">
    <xsd:import namespace="5f8d455a-823d-4dbb-85b6-8e18bc9ab860"/>
    <xsd:import namespace="e4a055d0-5824-4015-9b29-3269f0e6f7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8d455a-823d-4dbb-85b6-8e18bc9ab8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4d245528-7f97-44d1-b7e3-0d1c95019d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a055d0-5824-4015-9b29-3269f0e6f71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d82d60b-49d9-4cc9-b595-bbc2eb97fb42}" ma:internalName="TaxCatchAll" ma:showField="CatchAllData" ma:web="e4a055d0-5824-4015-9b29-3269f0e6f7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f8d455a-823d-4dbb-85b6-8e18bc9ab860">
      <Terms xmlns="http://schemas.microsoft.com/office/infopath/2007/PartnerControls"/>
    </lcf76f155ced4ddcb4097134ff3c332f>
    <TaxCatchAll xmlns="e4a055d0-5824-4015-9b29-3269f0e6f716" xsi:nil="true"/>
  </documentManagement>
</p:properties>
</file>

<file path=customXml/itemProps1.xml><?xml version="1.0" encoding="utf-8"?>
<ds:datastoreItem xmlns:ds="http://schemas.openxmlformats.org/officeDocument/2006/customXml" ds:itemID="{9404BCAC-E1D1-4CDA-857F-0F695A7016F2}"/>
</file>

<file path=customXml/itemProps2.xml><?xml version="1.0" encoding="utf-8"?>
<ds:datastoreItem xmlns:ds="http://schemas.openxmlformats.org/officeDocument/2006/customXml" ds:itemID="{01AD4439-E31B-4A16-9300-988805E27A99}"/>
</file>

<file path=customXml/itemProps3.xml><?xml version="1.0" encoding="utf-8"?>
<ds:datastoreItem xmlns:ds="http://schemas.openxmlformats.org/officeDocument/2006/customXml" ds:itemID="{A87BBCDB-E1DE-494F-889F-9E6A7BE4D8B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913</Words>
  <Application>Microsoft Office PowerPoint</Application>
  <PresentationFormat>Diavoorstelling (16:9)</PresentationFormat>
  <Paragraphs>161</Paragraphs>
  <Slides>11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13</vt:i4>
      </vt:variant>
      <vt:variant>
        <vt:lpstr>Thema</vt:lpstr>
      </vt:variant>
      <vt:variant>
        <vt:i4>4</vt:i4>
      </vt:variant>
      <vt:variant>
        <vt:lpstr>Diatitels</vt:lpstr>
      </vt:variant>
      <vt:variant>
        <vt:i4>11</vt:i4>
      </vt:variant>
    </vt:vector>
  </HeadingPairs>
  <TitlesOfParts>
    <vt:vector size="28" baseType="lpstr">
      <vt:lpstr>Montserrat Medium</vt:lpstr>
      <vt:lpstr>Montserrat SemiBold</vt:lpstr>
      <vt:lpstr>Mont</vt:lpstr>
      <vt:lpstr>Proxima Nova</vt:lpstr>
      <vt:lpstr>Calibri</vt:lpstr>
      <vt:lpstr>Space Mono</vt:lpstr>
      <vt:lpstr>Montserrat</vt:lpstr>
      <vt:lpstr>Georgia</vt:lpstr>
      <vt:lpstr>DM Sans Medium</vt:lpstr>
      <vt:lpstr>Arial</vt:lpstr>
      <vt:lpstr>Titillium Web</vt:lpstr>
      <vt:lpstr>Montserrat ExtraBold</vt:lpstr>
      <vt:lpstr>Garamond</vt:lpstr>
      <vt:lpstr>SecurityScorecard</vt:lpstr>
      <vt:lpstr>SecurityScorecard</vt:lpstr>
      <vt:lpstr>SecurityScorecard</vt:lpstr>
      <vt:lpstr>SecurityScorecard</vt:lpstr>
      <vt:lpstr>PowerPoint-presentatie</vt:lpstr>
      <vt:lpstr>PowerPoint-presentatie</vt:lpstr>
      <vt:lpstr>SOLUTION: The world’s most comprehensive platform for measuring and reducing security risk. </vt:lpstr>
      <vt:lpstr>SecurityScorecard:  Data verzamelen en analyseren op het Darkweb en Internet</vt:lpstr>
      <vt:lpstr>Tijdlijn</vt:lpstr>
      <vt:lpstr>Leveranciersrisico in beeld gebracht</vt:lpstr>
      <vt:lpstr>Ketensrisico in beeld gebracht</vt:lpstr>
      <vt:lpstr>Datalek Onderzoeksbureau Blauw &amp; Nebu BV</vt:lpstr>
      <vt:lpstr>Was het datalek te voorkomen?</vt:lpstr>
      <vt:lpstr>Partij X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Renée Meijer [Access42]</dc:creator>
  <cp:lastModifiedBy>Renée Meijer [Access42]</cp:lastModifiedBy>
  <cp:revision>21</cp:revision>
  <dcterms:modified xsi:type="dcterms:W3CDTF">2023-06-16T09:49:12Z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0x0101002027041C193A35448B2C51DC6CCA5FC4</vt:lpwstr>
  </property>
</Properties>
</file>