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ags/tag1.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4181" r:id="rId5"/>
    <p:sldMasterId id="2147484553" r:id="rId6"/>
  </p:sldMasterIdLst>
  <p:notesMasterIdLst>
    <p:notesMasterId r:id="rId21"/>
  </p:notesMasterIdLst>
  <p:handoutMasterIdLst>
    <p:handoutMasterId r:id="rId22"/>
  </p:handoutMasterIdLst>
  <p:sldIdLst>
    <p:sldId id="2147482150" r:id="rId7"/>
    <p:sldId id="2147482163" r:id="rId8"/>
    <p:sldId id="2147481622" r:id="rId9"/>
    <p:sldId id="259" r:id="rId10"/>
    <p:sldId id="2147481621" r:id="rId11"/>
    <p:sldId id="262" r:id="rId12"/>
    <p:sldId id="264" r:id="rId13"/>
    <p:sldId id="265" r:id="rId14"/>
    <p:sldId id="2147481610" r:id="rId15"/>
    <p:sldId id="267" r:id="rId16"/>
    <p:sldId id="2147481587" r:id="rId17"/>
    <p:sldId id="2147482164" r:id="rId18"/>
    <p:sldId id="2147482166" r:id="rId19"/>
    <p:sldId id="2147482159" r:id="rId20"/>
  </p:sldIdLst>
  <p:sldSz cx="13439775" cy="7559675"/>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4233" userDrawn="1">
          <p15:clr>
            <a:srgbClr val="A4A3A4"/>
          </p15:clr>
        </p15:guide>
        <p15:guide id="3" orient="horz" pos="2429"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4238C34-00F4-986A-287D-78767F1C2061}" name="Roger Cameron" initials="RC" userId="S::rcameron@mimecast.com::961b58a6-4db3-4f82-9a3e-f711b4be6290" providerId="AD"/>
  <p188:author id="{3B120F62-F269-B464-B329-BA39221FBECE}" name="Alexa Austin" initials="" userId="S::aaustin@mimecast.com::ff616fb0-d7f1-4d4a-9c09-90edaaac5d94" providerId="AD"/>
  <p188:author id="{17AF1D78-5A23-62B5-1746-6BBB22C37111}" name="Melanie Poitras" initials="MP" userId="S::mpoitras@mimecast.com::1d7f57b1-91f9-4d28-9a56-bb2207a73afd" providerId="AD"/>
  <p188:author id="{59526487-1F09-1BFD-D631-DD972ED1578F}" name="Norman Guadagno" initials="NG" userId="S::nguadagno@mimecast.com::7432ec75-2cef-49fb-b39f-87ca2bcd1110" providerId="AD"/>
  <p188:author id="{75C38497-354A-1DF8-3DC4-DDBB82F0F426}" name="Rob Hilsen" initials="" userId="S::rhilsen@mimecast.com::304086e1-8a2c-466f-a21d-0e5ab3fa144a" providerId="AD"/>
  <p188:author id="{E81AAED2-B0ED-21E8-8357-28F947FDC7FA}" name="Tarrah Ledoux" initials="" userId="S::tledoux@mimecast.com::9c297ca2-72fa-4e41-988d-7258c10a218a" providerId="AD"/>
  <p188:author id="{770FC4F8-4F9E-4B6D-858D-5A2D35096A85}" name="Steven Sorbello" initials="SS" userId="S::ssorbello@mimecast.com::f8873a20-6493-4635-9190-0667ad83c464" providerId="AD"/>
  <p188:author id="{F67636F9-3B1E-B850-E1A3-559824CFC31D}" name="Laura Stewart" initials="LS" userId="S::lstewart@mimecast.com::14ff4130-607f-46d7-9910-e1efb49b9901" providerId="AD"/>
  <p188:author id="{9F2770FF-25A3-75CC-886E-83B3F5126DD7}" name="Giulian Garruba" initials="" userId="S::ggarruba@mimecast.com::b3813a13-c62e-4867-929d-16ad69c7517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anielle Shoolbraid" initials="DS" lastIdx="2" clrIdx="0">
    <p:extLst>
      <p:ext uri="{19B8F6BF-5375-455C-9EA6-DF929625EA0E}">
        <p15:presenceInfo xmlns:p15="http://schemas.microsoft.com/office/powerpoint/2012/main" userId="S::dshoolbraid@brunswickgroup.com::ac2b1fc7-3edb-49cf-b15b-aa9d15702a8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EFE"/>
    <a:srgbClr val="F2F2F2"/>
    <a:srgbClr val="212060"/>
    <a:srgbClr val="01001D"/>
    <a:srgbClr val="FA0036"/>
    <a:srgbClr val="FF2600"/>
    <a:srgbClr val="F4981E"/>
    <a:srgbClr val="DCDDDC"/>
    <a:srgbClr val="FBCC66"/>
    <a:srgbClr val="F3971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Brunswick Default Table">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dk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20000"/>
            </a:schemeClr>
          </a:solidFill>
        </a:fill>
      </a:tcStyle>
    </a:band1H>
    <a:band2H>
      <a:tcStyle>
        <a:tcBdr/>
      </a:tcStyle>
    </a:band2H>
    <a:band1V>
      <a:tcStyle>
        <a:tcBdr/>
        <a:fill>
          <a:solidFill>
            <a:schemeClr val="accent3">
              <a:tint val="20000"/>
            </a:schemeClr>
          </a:solidFill>
        </a:fill>
      </a:tcStyle>
    </a:band1V>
    <a:band2V>
      <a:tcStyle>
        <a:tcBdr/>
      </a:tcStyle>
    </a:band2V>
    <a:lastCol>
      <a:tcTxStyle b="on">
        <a:fontRef idx="minor">
          <a:prstClr val="black"/>
        </a:fontRef>
        <a:schemeClr val="lt1"/>
      </a:tcTxStyle>
      <a:tcStyle>
        <a:tcBdr/>
        <a:fill>
          <a:solidFill>
            <a:schemeClr val="bg1"/>
          </a:solidFill>
        </a:fill>
      </a:tcStyle>
    </a:lastCol>
    <a:firstCol>
      <a:tcTxStyle b="on">
        <a:fontRef idx="minor">
          <a:prstClr val="black"/>
        </a:fontRef>
        <a:schemeClr val="lt1"/>
      </a:tcTxStyle>
      <a:tcStyle>
        <a:tcBdr/>
        <a:fill>
          <a:solidFill>
            <a:schemeClr val="bg1"/>
          </a:solidFill>
        </a:fill>
      </a:tcStyle>
    </a:firstCol>
    <a:lastRow>
      <a:tcTxStyle b="on">
        <a:fontRef idx="minor">
          <a:prstClr val="black"/>
        </a:fontRef>
        <a:schemeClr val="lt1"/>
      </a:tcTxStyle>
      <a:tcStyle>
        <a:tcBdr>
          <a:top>
            <a:ln w="38100" cmpd="sng">
              <a:solidFill>
                <a:schemeClr val="lt1"/>
              </a:solidFill>
            </a:ln>
          </a:top>
        </a:tcBdr>
        <a:fill>
          <a:solidFill>
            <a:schemeClr val="bg1"/>
          </a:solidFill>
        </a:fill>
      </a:tcStyle>
    </a:lastRow>
    <a:firstRow>
      <a:tcTxStyle b="off">
        <a:fontRef idx="major">
          <a:prstClr val="black"/>
        </a:fontRef>
        <a:schemeClr val="lt1"/>
      </a:tcTxStyle>
      <a:tcStyle>
        <a:tcBdr>
          <a:bottom>
            <a:ln w="38100" cmpd="sng">
              <a:solidFill>
                <a:schemeClr val="lt1"/>
              </a:solidFill>
            </a:ln>
          </a:bottom>
        </a:tcBdr>
        <a:fill>
          <a:solidFill>
            <a:schemeClr val="tx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73"/>
    <p:restoredTop sz="73191" autoAdjust="0"/>
  </p:normalViewPr>
  <p:slideViewPr>
    <p:cSldViewPr snapToGrid="0">
      <p:cViewPr varScale="1">
        <p:scale>
          <a:sx n="75" d="100"/>
          <a:sy n="75" d="100"/>
        </p:scale>
        <p:origin x="1404" y="54"/>
      </p:cViewPr>
      <p:guideLst>
        <p:guide pos="4233"/>
        <p:guide orient="horz" pos="2429"/>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viewProps" Target="viewProps.xml"/><Relationship Id="rId20" Type="http://schemas.openxmlformats.org/officeDocument/2006/relationships/slide" Target="slides/slide14.xml"/><Relationship Id="rId16" Type="http://schemas.openxmlformats.org/officeDocument/2006/relationships/slide" Target="slides/slide10.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commentAuthors" Target="commentAuthors.xml"/><Relationship Id="rId28" Type="http://schemas.microsoft.com/office/2018/10/relationships/authors" Target="author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3"/>
              </a:solidFill>
              <a:ln>
                <a:noFill/>
              </a:ln>
              <a:effectLst/>
            </c:spPr>
            <c:extLst>
              <c:ext xmlns:c16="http://schemas.microsoft.com/office/drawing/2014/chart" uri="{C3380CC4-5D6E-409C-BE32-E72D297353CC}">
                <c16:uniqueId val="{00000001-266B-4067-B821-ACF0DDEC28DA}"/>
              </c:ext>
            </c:extLst>
          </c:dPt>
          <c:dPt>
            <c:idx val="1"/>
            <c:bubble3D val="0"/>
            <c:spPr>
              <a:solidFill>
                <a:schemeClr val="accent5"/>
              </a:solidFill>
              <a:ln>
                <a:noFill/>
              </a:ln>
              <a:effectLst/>
            </c:spPr>
            <c:extLst>
              <c:ext xmlns:c16="http://schemas.microsoft.com/office/drawing/2014/chart" uri="{C3380CC4-5D6E-409C-BE32-E72D297353CC}">
                <c16:uniqueId val="{00000003-266B-4067-B821-ACF0DDEC28DA}"/>
              </c:ext>
            </c:extLst>
          </c:dPt>
          <c:cat>
            <c:strRef>
              <c:f>Sheet1!$A$2:$A$3</c:f>
              <c:strCache>
                <c:ptCount val="2"/>
                <c:pt idx="0">
                  <c:v>1st Qtr</c:v>
                </c:pt>
                <c:pt idx="1">
                  <c:v>2nd Qtr</c:v>
                </c:pt>
              </c:strCache>
            </c:strRef>
          </c:cat>
          <c:val>
            <c:numRef>
              <c:f>Sheet1!$B$2:$B$3</c:f>
              <c:numCache>
                <c:formatCode>General</c:formatCode>
                <c:ptCount val="2"/>
                <c:pt idx="0">
                  <c:v>74</c:v>
                </c:pt>
                <c:pt idx="1">
                  <c:v>26</c:v>
                </c:pt>
              </c:numCache>
            </c:numRef>
          </c:val>
          <c:extLst>
            <c:ext xmlns:c16="http://schemas.microsoft.com/office/drawing/2014/chart" uri="{C3380CC4-5D6E-409C-BE32-E72D297353CC}">
              <c16:uniqueId val="{00000004-266B-4067-B821-ACF0DDEC28DA}"/>
            </c:ext>
          </c:extLst>
        </c:ser>
        <c:dLbls>
          <c:showLegendKey val="0"/>
          <c:showVal val="0"/>
          <c:showCatName val="0"/>
          <c:showSerName val="0"/>
          <c:showPercent val="0"/>
          <c:showBubbleSize val="0"/>
          <c:showLeaderLines val="0"/>
        </c:dLbls>
        <c:firstSliceAng val="0"/>
        <c:holeSize val="80"/>
      </c:doughnutChart>
      <c:spPr>
        <a:noFill/>
        <a:ln>
          <a:noFill/>
        </a:ln>
        <a:effectLst/>
      </c:spPr>
    </c:plotArea>
    <c:plotVisOnly val="1"/>
    <c:dispBlanksAs val="zero"/>
    <c:showDLblsOverMax val="0"/>
  </c:chart>
  <c:spPr>
    <a:noFill/>
    <a:ln w="6350" cap="flat" cmpd="sng" algn="ctr">
      <a:noFill/>
      <a:prstDash val="solid"/>
      <a:miter lim="800000"/>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3"/>
              </a:solidFill>
              <a:ln>
                <a:noFill/>
              </a:ln>
              <a:effectLst/>
            </c:spPr>
            <c:extLst>
              <c:ext xmlns:c16="http://schemas.microsoft.com/office/drawing/2014/chart" uri="{C3380CC4-5D6E-409C-BE32-E72D297353CC}">
                <c16:uniqueId val="{00000001-8B42-4FC1-9B53-4EE001D5DA9A}"/>
              </c:ext>
            </c:extLst>
          </c:dPt>
          <c:dPt>
            <c:idx val="1"/>
            <c:bubble3D val="0"/>
            <c:spPr>
              <a:solidFill>
                <a:schemeClr val="accent5"/>
              </a:solidFill>
              <a:ln>
                <a:noFill/>
              </a:ln>
              <a:effectLst/>
            </c:spPr>
            <c:extLst>
              <c:ext xmlns:c16="http://schemas.microsoft.com/office/drawing/2014/chart" uri="{C3380CC4-5D6E-409C-BE32-E72D297353CC}">
                <c16:uniqueId val="{00000003-8B42-4FC1-9B53-4EE001D5DA9A}"/>
              </c:ext>
            </c:extLst>
          </c:dPt>
          <c:dPt>
            <c:idx val="2"/>
            <c:bubble3D val="0"/>
            <c:spPr>
              <a:solidFill>
                <a:schemeClr val="accent4"/>
              </a:solidFill>
              <a:ln>
                <a:noFill/>
              </a:ln>
              <a:effectLst/>
            </c:spPr>
            <c:extLst>
              <c:ext xmlns:c16="http://schemas.microsoft.com/office/drawing/2014/chart" uri="{C3380CC4-5D6E-409C-BE32-E72D297353CC}">
                <c16:uniqueId val="{00000005-8B42-4FC1-9B53-4EE001D5DA9A}"/>
              </c:ext>
            </c:extLst>
          </c:dPt>
          <c:dPt>
            <c:idx val="3"/>
            <c:bubble3D val="0"/>
            <c:spPr>
              <a:solidFill>
                <a:schemeClr val="accent6">
                  <a:lumMod val="60000"/>
                </a:schemeClr>
              </a:solidFill>
              <a:ln>
                <a:noFill/>
              </a:ln>
              <a:effectLst/>
            </c:spPr>
            <c:extLst>
              <c:ext xmlns:c16="http://schemas.microsoft.com/office/drawing/2014/chart" uri="{C3380CC4-5D6E-409C-BE32-E72D297353CC}">
                <c16:uniqueId val="{00000007-8B42-4FC1-9B53-4EE001D5DA9A}"/>
              </c:ext>
            </c:extLst>
          </c:dPt>
          <c:cat>
            <c:strRef>
              <c:f>Sheet1!$A$2:$A$5</c:f>
              <c:strCache>
                <c:ptCount val="2"/>
                <c:pt idx="0">
                  <c:v>1st Qtr</c:v>
                </c:pt>
                <c:pt idx="1">
                  <c:v>2nd Qtr</c:v>
                </c:pt>
              </c:strCache>
            </c:strRef>
          </c:cat>
          <c:val>
            <c:numRef>
              <c:f>Sheet1!$B$2:$B$5</c:f>
              <c:numCache>
                <c:formatCode>General</c:formatCode>
                <c:ptCount val="4"/>
                <c:pt idx="0">
                  <c:v>8</c:v>
                </c:pt>
                <c:pt idx="1">
                  <c:v>82</c:v>
                </c:pt>
              </c:numCache>
            </c:numRef>
          </c:val>
          <c:extLst>
            <c:ext xmlns:c16="http://schemas.microsoft.com/office/drawing/2014/chart" uri="{C3380CC4-5D6E-409C-BE32-E72D297353CC}">
              <c16:uniqueId val="{00000008-8B42-4FC1-9B53-4EE001D5DA9A}"/>
            </c:ext>
          </c:extLst>
        </c:ser>
        <c:dLbls>
          <c:showLegendKey val="0"/>
          <c:showVal val="0"/>
          <c:showCatName val="0"/>
          <c:showSerName val="0"/>
          <c:showPercent val="0"/>
          <c:showBubbleSize val="0"/>
          <c:showLeaderLines val="0"/>
        </c:dLbls>
        <c:firstSliceAng val="0"/>
        <c:holeSize val="80"/>
      </c:doughnutChart>
      <c:spPr>
        <a:noFill/>
        <a:ln w="25400">
          <a:noFill/>
        </a:ln>
        <a:effectLst/>
      </c:spPr>
    </c:plotArea>
    <c:plotVisOnly val="1"/>
    <c:dispBlanksAs val="zero"/>
    <c:showDLblsOverMax val="0"/>
  </c:chart>
  <c:spPr>
    <a:noFill/>
    <a:ln w="6350" cap="flat" cmpd="sng" algn="ctr">
      <a:noFill/>
      <a:prstDash val="solid"/>
      <a:miter lim="800000"/>
    </a:ln>
    <a:effectLst/>
  </c:spPr>
  <c:txPr>
    <a:bodyPr/>
    <a:lstStyle/>
    <a:p>
      <a:pPr>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latin typeface="Calibri" panose="020F0502020204030204" pitchFamily="34"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F81686A-BE83-4946-837B-A44E2DC32DC6}" type="datetimeFigureOut">
              <a:rPr lang="en-GB" smtClean="0">
                <a:latin typeface="Calibri" panose="020F0502020204030204" pitchFamily="34" charset="0"/>
              </a:rPr>
              <a:t>17/06/2024</a:t>
            </a:fld>
            <a:endParaRPr lang="en-GB">
              <a:latin typeface="Calibri" panose="020F0502020204030204" pitchFamily="34"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latin typeface="Calibri" panose="020F0502020204030204" pitchFamily="34"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1ECB3EA-0A95-448F-899E-45D7D93899DB}" type="slidenum">
              <a:rPr lang="en-GB" smtClean="0">
                <a:latin typeface="Calibri" panose="020F0502020204030204" pitchFamily="34" charset="0"/>
              </a:rPr>
              <a:t>‹#›</a:t>
            </a:fld>
            <a:endParaRPr lang="en-GB">
              <a:latin typeface="Calibri" panose="020F0502020204030204" pitchFamily="34" charset="0"/>
            </a:endParaRPr>
          </a:p>
        </p:txBody>
      </p:sp>
    </p:spTree>
    <p:extLst>
      <p:ext uri="{BB962C8B-B14F-4D97-AF65-F5344CB8AC3E}">
        <p14:creationId xmlns:p14="http://schemas.microsoft.com/office/powerpoint/2010/main" val="24235575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Calibri" panose="020F0502020204030204" pitchFamily="34" charset="0"/>
              </a:defRPr>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Calibri" panose="020F0502020204030204" pitchFamily="34" charset="0"/>
              </a:defRPr>
            </a:lvl1pPr>
          </a:lstStyle>
          <a:p>
            <a:fld id="{8C97BFD4-0F06-4D1A-9188-AFA27FB80D62}" type="datetimeFigureOut">
              <a:rPr lang="en-GB" smtClean="0"/>
              <a:pPr/>
              <a:t>17/06/2024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Calibri" panose="020F0502020204030204" pitchFamily="34" charset="0"/>
              </a:defRPr>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Calibri" panose="020F0502020204030204" pitchFamily="34" charset="0"/>
              </a:defRPr>
            </a:lvl1pPr>
          </a:lstStyle>
          <a:p>
            <a:fld id="{3256B8BD-FD88-42CF-A10A-EE66E3E2A4E0}" type="slidenum">
              <a:rPr lang="en-GB" smtClean="0"/>
              <a:pPr/>
              <a:t>‹#›</a:t>
            </a:fld>
            <a:endParaRPr lang="en-GB"/>
          </a:p>
        </p:txBody>
      </p:sp>
    </p:spTree>
    <p:extLst>
      <p:ext uri="{BB962C8B-B14F-4D97-AF65-F5344CB8AC3E}">
        <p14:creationId xmlns:p14="http://schemas.microsoft.com/office/powerpoint/2010/main" val="3160808613"/>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Calibri" panose="020F0502020204030204" pitchFamily="34" charset="0"/>
        <a:ea typeface="+mn-ea"/>
        <a:cs typeface="+mn-cs"/>
      </a:defRPr>
    </a:lvl1pPr>
    <a:lvl2pPr marL="457200" algn="l" defTabSz="914400" rtl="0" eaLnBrk="1" latinLnBrk="0" hangingPunct="1">
      <a:defRPr sz="1200" b="0" i="0" kern="1200">
        <a:solidFill>
          <a:schemeClr val="tx1"/>
        </a:solidFill>
        <a:latin typeface="Calibri" panose="020F0502020204030204" pitchFamily="34" charset="0"/>
        <a:ea typeface="+mn-ea"/>
        <a:cs typeface="+mn-cs"/>
      </a:defRPr>
    </a:lvl2pPr>
    <a:lvl3pPr marL="914400" algn="l" defTabSz="914400" rtl="0" eaLnBrk="1" latinLnBrk="0" hangingPunct="1">
      <a:defRPr sz="1200" b="0" i="0" kern="1200">
        <a:solidFill>
          <a:schemeClr val="tx1"/>
        </a:solidFill>
        <a:latin typeface="Calibri" panose="020F0502020204030204" pitchFamily="34" charset="0"/>
        <a:ea typeface="+mn-ea"/>
        <a:cs typeface="+mn-cs"/>
      </a:defRPr>
    </a:lvl3pPr>
    <a:lvl4pPr marL="1371600" algn="l" defTabSz="914400" rtl="0" eaLnBrk="1" latinLnBrk="0" hangingPunct="1">
      <a:defRPr sz="1200" b="0" i="0" kern="1200">
        <a:solidFill>
          <a:schemeClr val="tx1"/>
        </a:solidFill>
        <a:latin typeface="Calibri" panose="020F0502020204030204" pitchFamily="34" charset="0"/>
        <a:ea typeface="+mn-ea"/>
        <a:cs typeface="+mn-cs"/>
      </a:defRPr>
    </a:lvl4pPr>
    <a:lvl5pPr marL="1828800" algn="l" defTabSz="914400" rtl="0" eaLnBrk="1" latinLnBrk="0" hangingPunct="1">
      <a:defRPr sz="1200" b="0" i="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Welcome</a:t>
            </a:r>
          </a:p>
        </p:txBody>
      </p:sp>
      <p:sp>
        <p:nvSpPr>
          <p:cNvPr id="4" name="Slide Number Placeholder 3"/>
          <p:cNvSpPr>
            <a:spLocks noGrp="1"/>
          </p:cNvSpPr>
          <p:nvPr>
            <p:ph type="sldNum" sz="quarter" idx="5"/>
          </p:nvPr>
        </p:nvSpPr>
        <p:spPr/>
        <p:txBody>
          <a:bodyPr/>
          <a:lstStyle/>
          <a:p>
            <a:fld id="{3256B8BD-FD88-42CF-A10A-EE66E3E2A4E0}" type="slidenum">
              <a:rPr lang="en-GB" smtClean="0"/>
              <a:pPr/>
              <a:t>1</a:t>
            </a:fld>
            <a:endParaRPr lang="en-GB"/>
          </a:p>
        </p:txBody>
      </p:sp>
    </p:spTree>
    <p:extLst>
      <p:ext uri="{BB962C8B-B14F-4D97-AF65-F5344CB8AC3E}">
        <p14:creationId xmlns:p14="http://schemas.microsoft.com/office/powerpoint/2010/main" val="28511237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lvl="0" indent="-298450" algn="l" rtl="0">
              <a:lnSpc>
                <a:spcPct val="100000"/>
              </a:lnSpc>
              <a:spcBef>
                <a:spcPts val="0"/>
              </a:spcBef>
              <a:spcAft>
                <a:spcPts val="0"/>
              </a:spcAft>
              <a:buSzPts val="1100"/>
              <a:buChar char="●"/>
            </a:pPr>
            <a:r>
              <a:rPr lang="en-US" b="0" dirty="0">
                <a:highlight>
                  <a:srgbClr val="FFFFFF"/>
                </a:highlight>
                <a:latin typeface="Arial"/>
                <a:cs typeface="Arial"/>
              </a:rPr>
              <a:t>Steve – Security nudges, shorten MFA time, increase the sensitive of security scans, activate alerts. </a:t>
            </a:r>
          </a:p>
          <a:p>
            <a:pPr marL="457200" lvl="0" indent="-298450" algn="l" rtl="0">
              <a:lnSpc>
                <a:spcPct val="100000"/>
              </a:lnSpc>
              <a:spcBef>
                <a:spcPts val="0"/>
              </a:spcBef>
              <a:spcAft>
                <a:spcPts val="0"/>
              </a:spcAft>
              <a:buSzPts val="1100"/>
              <a:buChar char="●"/>
            </a:pPr>
            <a:r>
              <a:rPr lang="en-US" b="0" dirty="0">
                <a:highlight>
                  <a:srgbClr val="FFFFFF"/>
                </a:highlight>
                <a:latin typeface="Arial"/>
                <a:cs typeface="Arial"/>
              </a:rPr>
              <a:t>Alicia – Much lower risk, does not need to do 60 min compliance training, she can do the 10 min version, ease security restrictions, allow her to work at the speed of innovation. </a:t>
            </a:r>
          </a:p>
          <a:p>
            <a:pPr marL="457200" lvl="0" indent="-298450" algn="l" rtl="0">
              <a:lnSpc>
                <a:spcPct val="100000"/>
              </a:lnSpc>
              <a:spcBef>
                <a:spcPts val="0"/>
              </a:spcBef>
              <a:spcAft>
                <a:spcPts val="0"/>
              </a:spcAft>
              <a:buSzPts val="1100"/>
              <a:buChar char="●"/>
            </a:pPr>
            <a:endParaRPr lang="en-US" b="0" dirty="0">
              <a:highlight>
                <a:srgbClr val="FFFFFF"/>
              </a:highlight>
              <a:latin typeface="Arial"/>
              <a:cs typeface="Arial"/>
            </a:endParaRPr>
          </a:p>
          <a:p>
            <a:pPr marL="457200" lvl="0" indent="-298450" algn="l" rtl="0">
              <a:lnSpc>
                <a:spcPct val="100000"/>
              </a:lnSpc>
              <a:spcBef>
                <a:spcPts val="0"/>
              </a:spcBef>
              <a:spcAft>
                <a:spcPts val="0"/>
              </a:spcAft>
              <a:buSzPts val="1100"/>
              <a:buChar char="●"/>
            </a:pPr>
            <a:r>
              <a:rPr lang="en-US" b="0" dirty="0">
                <a:highlight>
                  <a:srgbClr val="FFFFFF"/>
                </a:highlight>
                <a:latin typeface="Arial"/>
                <a:cs typeface="Arial"/>
              </a:rPr>
              <a:t>Seems like a simply slide and idea but 99% of organisation are not doing this. </a:t>
            </a:r>
          </a:p>
          <a:p>
            <a:pPr marL="158750" lvl="0" indent="0" algn="l" rtl="0">
              <a:lnSpc>
                <a:spcPct val="100000"/>
              </a:lnSpc>
              <a:spcBef>
                <a:spcPts val="0"/>
              </a:spcBef>
              <a:spcAft>
                <a:spcPts val="0"/>
              </a:spcAft>
              <a:buSzPts val="1100"/>
              <a:buNone/>
            </a:pPr>
            <a:endParaRPr lang="en-US" b="0" dirty="0">
              <a:highlight>
                <a:srgbClr val="FFFFFF"/>
              </a:highlight>
              <a:latin typeface="Arial"/>
              <a:cs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530EE-21E2-491C-8DCB-D0945F8E9C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79545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256B8BD-FD88-42CF-A10A-EE66E3E2A4E0}" type="slidenum">
              <a:rPr lang="en-GB" smtClean="0"/>
              <a:pPr/>
              <a:t>12</a:t>
            </a:fld>
            <a:endParaRPr lang="en-GB"/>
          </a:p>
        </p:txBody>
      </p:sp>
    </p:spTree>
    <p:extLst>
      <p:ext uri="{BB962C8B-B14F-4D97-AF65-F5344CB8AC3E}">
        <p14:creationId xmlns:p14="http://schemas.microsoft.com/office/powerpoint/2010/main" val="13994692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6f31bcf799_7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6f31bcf799_7_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endParaRPr lang="en-US" sz="1200" dirty="0">
              <a:ea typeface="Calibri"/>
              <a:cs typeface="Calibri"/>
            </a:endParaRPr>
          </a:p>
        </p:txBody>
      </p:sp>
      <p:sp>
        <p:nvSpPr>
          <p:cNvPr id="304" name="Google Shape;304;g6f31bcf799_7_2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889618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6" name="Google Shape;166;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a:lnSpc>
                <a:spcPct val="114999"/>
              </a:lnSpc>
            </a:pPr>
            <a:endParaRPr lang="en-US" dirty="0">
              <a:solidFill>
                <a:srgbClr val="000000"/>
              </a:solidFill>
              <a:latin typeface="Calibri"/>
              <a:ea typeface="Calibri"/>
              <a:cs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sz="1800" dirty="0">
                <a:latin typeface="Arial"/>
                <a:cs typeface="Arial"/>
              </a:rPr>
              <a:t>- Cisco Steve: Breach, Board members immediate action, Push more training, do more Phishing training and if users engage with malicious content we need to give them a warning or fire.  </a:t>
            </a:r>
          </a:p>
          <a:p>
            <a:pPr marL="0" lvl="0" indent="0" algn="l" rtl="0">
              <a:lnSpc>
                <a:spcPct val="115000"/>
              </a:lnSpc>
              <a:spcBef>
                <a:spcPts val="0"/>
              </a:spcBef>
              <a:spcAft>
                <a:spcPts val="0"/>
              </a:spcAft>
              <a:buClr>
                <a:schemeClr val="dk1"/>
              </a:buClr>
              <a:buSzPts val="1100"/>
              <a:buFont typeface="Arial"/>
              <a:buNone/>
            </a:pPr>
            <a:r>
              <a:rPr lang="en-US" sz="1800" dirty="0">
                <a:latin typeface="Arial"/>
                <a:cs typeface="Arial"/>
              </a:rPr>
              <a:t> - Affects Culture and performance of the team. </a:t>
            </a:r>
          </a:p>
          <a:p>
            <a:pPr marL="0" lvl="0" indent="0" algn="l" rtl="0">
              <a:lnSpc>
                <a:spcPct val="115000"/>
              </a:lnSpc>
              <a:spcBef>
                <a:spcPts val="0"/>
              </a:spcBef>
              <a:spcAft>
                <a:spcPts val="0"/>
              </a:spcAft>
              <a:buClr>
                <a:schemeClr val="dk1"/>
              </a:buClr>
              <a:buSzPts val="1100"/>
              <a:buFont typeface="Arial"/>
              <a:buNone/>
            </a:pPr>
            <a:r>
              <a:rPr lang="en-US" sz="1800" dirty="0">
                <a:latin typeface="Arial"/>
                <a:cs typeface="Arial"/>
              </a:rPr>
              <a:t>- Invested a huge part of my budget on detection and response technologies, but my security team is overworked and burnt out. And when we look at the incidents 3 out of 4 are </a:t>
            </a:r>
            <a:r>
              <a:rPr lang="en-US" sz="1800" dirty="0" err="1">
                <a:latin typeface="Arial"/>
                <a:cs typeface="Arial"/>
              </a:rPr>
              <a:t>are</a:t>
            </a:r>
            <a:r>
              <a:rPr lang="en-US" sz="1800" dirty="0">
                <a:latin typeface="Arial"/>
                <a:cs typeface="Arial"/>
              </a:rPr>
              <a:t> rooted in Human error and the board wants to implement a three strike and your out rule.  </a:t>
            </a:r>
          </a:p>
          <a:p>
            <a:pPr marL="0" lvl="0" indent="0" algn="l" rtl="0">
              <a:lnSpc>
                <a:spcPct val="115000"/>
              </a:lnSpc>
              <a:spcBef>
                <a:spcPts val="0"/>
              </a:spcBef>
              <a:spcAft>
                <a:spcPts val="0"/>
              </a:spcAft>
              <a:buClr>
                <a:schemeClr val="dk1"/>
              </a:buClr>
              <a:buSzPts val="1100"/>
              <a:buFont typeface="Arial"/>
              <a:buNone/>
            </a:pPr>
            <a:r>
              <a:rPr lang="en-US" sz="1800" dirty="0">
                <a:latin typeface="Arial"/>
                <a:cs typeface="Arial"/>
              </a:rPr>
              <a:t>-Breach, Board members immediate action, Push more training, do more Phishing training and if users engage with malicious content </a:t>
            </a:r>
          </a:p>
          <a:p>
            <a:pPr marL="0" lvl="0" indent="0" algn="l" rtl="0">
              <a:lnSpc>
                <a:spcPct val="115000"/>
              </a:lnSpc>
              <a:spcBef>
                <a:spcPts val="0"/>
              </a:spcBef>
              <a:spcAft>
                <a:spcPts val="0"/>
              </a:spcAft>
              <a:buClr>
                <a:schemeClr val="dk1"/>
              </a:buClr>
              <a:buSzPts val="1100"/>
              <a:buFont typeface="Arial"/>
              <a:buNone/>
            </a:pPr>
            <a:r>
              <a:rPr lang="en-US" sz="1800" dirty="0">
                <a:latin typeface="Arial"/>
                <a:cs typeface="Arial"/>
              </a:rPr>
              <a:t>- Affects Culture and performance of the team. </a:t>
            </a:r>
          </a:p>
          <a:p>
            <a:pPr marL="0" lvl="0" indent="0" algn="l" rtl="0">
              <a:lnSpc>
                <a:spcPct val="115000"/>
              </a:lnSpc>
              <a:spcBef>
                <a:spcPts val="0"/>
              </a:spcBef>
              <a:spcAft>
                <a:spcPts val="0"/>
              </a:spcAft>
              <a:buClr>
                <a:schemeClr val="dk1"/>
              </a:buClr>
              <a:buSzPts val="1100"/>
              <a:buFont typeface="Arial"/>
              <a:buNone/>
            </a:pPr>
            <a:r>
              <a:rPr lang="en-US" sz="1800" dirty="0">
                <a:latin typeface="Arial"/>
                <a:cs typeface="Arial"/>
              </a:rPr>
              <a:t>- This is a problem that affects all organisation of all sizes. Human risk is affecting everyone. </a:t>
            </a:r>
          </a:p>
          <a:p>
            <a:pPr marL="0" lvl="0" indent="0" algn="l" rtl="0">
              <a:lnSpc>
                <a:spcPct val="115000"/>
              </a:lnSpc>
              <a:spcBef>
                <a:spcPts val="0"/>
              </a:spcBef>
              <a:spcAft>
                <a:spcPts val="0"/>
              </a:spcAft>
              <a:buClr>
                <a:schemeClr val="dk1"/>
              </a:buClr>
              <a:buSzPts val="1100"/>
              <a:buFont typeface="Arial"/>
              <a:buNone/>
            </a:pPr>
            <a:r>
              <a:rPr lang="en-US" sz="1800" dirty="0">
                <a:latin typeface="Arial"/>
                <a:cs typeface="Arial"/>
              </a:rPr>
              <a:t>- Is there a better way. </a:t>
            </a:r>
          </a:p>
          <a:p>
            <a:pPr marL="0" lvl="0" indent="0" algn="l" rtl="0">
              <a:lnSpc>
                <a:spcPct val="115000"/>
              </a:lnSpc>
              <a:spcBef>
                <a:spcPts val="0"/>
              </a:spcBef>
              <a:spcAft>
                <a:spcPts val="0"/>
              </a:spcAft>
              <a:buClr>
                <a:schemeClr val="dk1"/>
              </a:buClr>
              <a:buSzPts val="1100"/>
              <a:buFont typeface="Arial"/>
              <a:buNone/>
            </a:pPr>
            <a:endParaRPr lang="en-US" sz="1800" dirty="0">
              <a:latin typeface="Arial"/>
              <a:cs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56B8BD-FD88-42CF-A10A-EE66E3E2A4E0}" type="slidenum">
              <a:rPr kumimoji="0" lang="en-GB"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97657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3" name="Google Shape;253;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b="0" i="0" u="none" strike="noStrike" dirty="0">
                <a:solidFill>
                  <a:srgbClr val="035257"/>
                </a:solidFill>
                <a:effectLst/>
                <a:latin typeface="Calibri" panose="020F0502020204030204" pitchFamily="34" charset="0"/>
                <a:ea typeface="Calibri"/>
                <a:cs typeface="Calibri"/>
              </a:rPr>
              <a:t> - Trying to constantly improve our users awareness and focusing on this being the only tool in our toolbox, lets focus on what we have control over. </a:t>
            </a:r>
          </a:p>
          <a:p>
            <a:pPr marL="0" lvl="0" indent="0" algn="l" rtl="0">
              <a:lnSpc>
                <a:spcPct val="115000"/>
              </a:lnSpc>
              <a:spcBef>
                <a:spcPts val="0"/>
              </a:spcBef>
              <a:spcAft>
                <a:spcPts val="0"/>
              </a:spcAft>
              <a:buClr>
                <a:schemeClr val="dk1"/>
              </a:buClr>
              <a:buSzPts val="1100"/>
              <a:buFont typeface="Arial"/>
              <a:buNone/>
            </a:pPr>
            <a:r>
              <a:rPr lang="en-US" sz="1100" b="0" i="0" u="none" strike="noStrike" dirty="0">
                <a:solidFill>
                  <a:srgbClr val="035257"/>
                </a:solidFill>
                <a:effectLst/>
                <a:latin typeface="Calibri" panose="020F0502020204030204" pitchFamily="34" charset="0"/>
                <a:ea typeface="Calibri"/>
                <a:cs typeface="Calibri"/>
              </a:rPr>
              <a:t>- The way we do this is through Human risk management,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7" name="Google Shape;317;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dirty="0">
                <a:latin typeface="Arial"/>
                <a:cs typeface="Arial"/>
              </a:rPr>
              <a:t>- Limited visibility into Human risk, today we are simply measuring Awareness training Completion and simulated </a:t>
            </a:r>
            <a:r>
              <a:rPr lang="en-US" sz="1100" dirty="0" err="1">
                <a:latin typeface="Arial"/>
                <a:cs typeface="Arial"/>
              </a:rPr>
              <a:t>pishing</a:t>
            </a:r>
            <a:r>
              <a:rPr lang="en-US" sz="1100" dirty="0">
                <a:latin typeface="Arial"/>
                <a:cs typeface="Arial"/>
              </a:rPr>
              <a:t> training, nether of this are giving a good look into a risk that they appose from a human element perspective. </a:t>
            </a:r>
          </a:p>
          <a:p>
            <a:pPr marL="0" lvl="0" indent="0" algn="l" rtl="0">
              <a:lnSpc>
                <a:spcPct val="115000"/>
              </a:lnSpc>
              <a:spcBef>
                <a:spcPts val="0"/>
              </a:spcBef>
              <a:spcAft>
                <a:spcPts val="0"/>
              </a:spcAft>
              <a:buClr>
                <a:schemeClr val="dk1"/>
              </a:buClr>
              <a:buSzPts val="1100"/>
              <a:buFont typeface="Arial"/>
              <a:buNone/>
            </a:pPr>
            <a:r>
              <a:rPr lang="en-US" sz="1100" dirty="0">
                <a:latin typeface="Arial"/>
                <a:cs typeface="Arial"/>
              </a:rPr>
              <a:t>-  2003</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5" name="Google Shape;345;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sz="1100" dirty="0">
                <a:latin typeface="Arial"/>
                <a:cs typeface="Arial"/>
              </a:rPr>
              <a:t>The good news is individuals make security decisions on a daily basis. </a:t>
            </a:r>
          </a:p>
          <a:p>
            <a:pPr marL="457200" lvl="0" indent="-298450" algn="l" rtl="0">
              <a:lnSpc>
                <a:spcPct val="100000"/>
              </a:lnSpc>
              <a:spcBef>
                <a:spcPts val="0"/>
              </a:spcBef>
              <a:spcAft>
                <a:spcPts val="0"/>
              </a:spcAft>
              <a:buSzPts val="1100"/>
              <a:buChar char="●"/>
            </a:pPr>
            <a:r>
              <a:rPr lang="en-US" sz="1100" dirty="0">
                <a:latin typeface="Arial"/>
                <a:cs typeface="Arial"/>
              </a:rPr>
              <a:t>Strengths and weaknesses. </a:t>
            </a:r>
          </a:p>
          <a:p>
            <a:pPr marL="457200" lvl="0" indent="-298450" algn="l" rtl="0">
              <a:lnSpc>
                <a:spcPct val="100000"/>
              </a:lnSpc>
              <a:spcBef>
                <a:spcPts val="0"/>
              </a:spcBef>
              <a:spcAft>
                <a:spcPts val="0"/>
              </a:spcAft>
              <a:buSzPts val="1100"/>
              <a:buChar char="●"/>
            </a:pPr>
            <a:r>
              <a:rPr lang="en-US" sz="1100" dirty="0">
                <a:latin typeface="Arial"/>
                <a:cs typeface="Arial"/>
              </a:rPr>
              <a:t>Understanding where the risk is actually sitting. </a:t>
            </a:r>
          </a:p>
          <a:p>
            <a:pPr marL="158750" lvl="0" indent="0" algn="l" rtl="0">
              <a:lnSpc>
                <a:spcPct val="100000"/>
              </a:lnSpc>
              <a:spcBef>
                <a:spcPts val="0"/>
              </a:spcBef>
              <a:spcAft>
                <a:spcPts val="0"/>
              </a:spcAft>
              <a:buSzPts val="1100"/>
              <a:buNone/>
            </a:pPr>
            <a:endParaRPr lang="en-US" sz="1100" dirty="0">
              <a:latin typeface="Arial"/>
              <a:cs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Tx/>
              <a:buSzPts val="1100"/>
              <a:buFontTx/>
              <a:buChar char="●"/>
              <a:tabLst/>
              <a:defRPr/>
            </a:pPr>
            <a:endParaRPr lang="en-US" sz="1200" b="0" i="0" u="none" strike="noStrike" cap="none" dirty="0">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US" dirty="0"/>
              <a:t>We are talking about buying a </a:t>
            </a:r>
            <a:r>
              <a:rPr lang="en-US" dirty="0" err="1"/>
              <a:t>platfrom</a:t>
            </a:r>
            <a:r>
              <a:rPr lang="en-US" dirty="0"/>
              <a:t> that takes all of its own data into a single area. </a:t>
            </a:r>
          </a:p>
          <a:p>
            <a:pPr marL="457200" lvl="0" indent="-298450" algn="l" rtl="0">
              <a:lnSpc>
                <a:spcPct val="100000"/>
              </a:lnSpc>
              <a:spcBef>
                <a:spcPts val="0"/>
              </a:spcBef>
              <a:spcAft>
                <a:spcPts val="0"/>
              </a:spcAft>
              <a:buSzPts val="1100"/>
              <a:buChar char="●"/>
            </a:pPr>
            <a:r>
              <a:rPr lang="en-US" dirty="0"/>
              <a:t>Lets pull information from the tools we want to use. </a:t>
            </a:r>
          </a:p>
          <a:p>
            <a:pPr marL="457200" lvl="0" indent="-298450" algn="l" rtl="0">
              <a:lnSpc>
                <a:spcPct val="100000"/>
              </a:lnSpc>
              <a:spcBef>
                <a:spcPts val="0"/>
              </a:spcBef>
              <a:spcAft>
                <a:spcPts val="0"/>
              </a:spcAft>
              <a:buSzPts val="110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56B8BD-FD88-42CF-A10A-EE66E3E2A4E0}" type="slidenum">
              <a:rPr kumimoji="0" lang="en-GB"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2945158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7" name="Google Shape;487;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endParaRPr lang="en-US" sz="1100" b="0" dirty="0">
              <a:latin typeface="Arial"/>
              <a:cs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tags" Target="../tags/tag1.xml"/><Relationship Id="rId4" Type="http://schemas.openxmlformats.org/officeDocument/2006/relationships/image" Target="../media/image12.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3.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16.emf"/></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18.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9.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Disclaim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5FB808DE-1C4B-9C48-9BC4-F31937DFF945}"/>
              </a:ext>
            </a:extLst>
          </p:cNvPr>
          <p:cNvCxnSpPr/>
          <p:nvPr userDrawn="1"/>
        </p:nvCxnSpPr>
        <p:spPr>
          <a:xfrm>
            <a:off x="12499701" y="7096046"/>
            <a:ext cx="0" cy="227192"/>
          </a:xfrm>
          <a:prstGeom prst="line">
            <a:avLst/>
          </a:prstGeom>
          <a:ln w="12700">
            <a:solidFill>
              <a:srgbClr val="201F60"/>
            </a:solidFill>
          </a:ln>
        </p:spPr>
        <p:style>
          <a:lnRef idx="1">
            <a:schemeClr val="accent1"/>
          </a:lnRef>
          <a:fillRef idx="0">
            <a:schemeClr val="accent1"/>
          </a:fillRef>
          <a:effectRef idx="0">
            <a:schemeClr val="accent1"/>
          </a:effectRef>
          <a:fontRef idx="minor">
            <a:schemeClr val="tx1"/>
          </a:fontRef>
        </p:style>
      </p:cxnSp>
      <p:sp>
        <p:nvSpPr>
          <p:cNvPr id="16" name="Shape 29">
            <a:extLst>
              <a:ext uri="{FF2B5EF4-FFF2-40B4-BE49-F238E27FC236}">
                <a16:creationId xmlns:a16="http://schemas.microsoft.com/office/drawing/2014/main" id="{C2D14365-1EEE-3049-89E0-44E3F6895A4A}"/>
              </a:ext>
            </a:extLst>
          </p:cNvPr>
          <p:cNvSpPr/>
          <p:nvPr userDrawn="1"/>
        </p:nvSpPr>
        <p:spPr>
          <a:xfrm>
            <a:off x="12599600" y="7081402"/>
            <a:ext cx="495544" cy="256480"/>
          </a:xfrm>
          <a:prstGeom prst="rect">
            <a:avLst/>
          </a:prstGeom>
          <a:ln w="12700">
            <a:noFill/>
            <a:miter lim="400000"/>
          </a:ln>
          <a:extLst>
            <a:ext uri="{C572A759-6A51-4108-AA02-DFA0A04FC94B}">
              <ma14:wrappingTextBoxFlag xmlns:ma14="http://schemas.microsoft.com/office/mac/drawingml/2011/main" xmlns="" val="1"/>
            </a:ext>
          </a:extLst>
        </p:spPr>
        <p:txBody>
          <a:bodyPr wrap="square" lIns="50800" tIns="50800" rIns="50800" bIns="50800">
            <a:spAutoFit/>
          </a:bodyPr>
          <a:lstStyle/>
          <a:p>
            <a:pPr>
              <a:spcBef>
                <a:spcPts val="4500"/>
              </a:spcBef>
              <a:defRPr sz="2800">
                <a:solidFill>
                  <a:srgbClr val="797979"/>
                </a:solidFill>
              </a:defRPr>
            </a:pPr>
            <a:fld id="{86CB4B4D-7CA3-9044-876B-883B54F8677D}" type="slidenum">
              <a:rPr sz="1000" b="0" i="0">
                <a:solidFill>
                  <a:schemeClr val="tx2"/>
                </a:solidFill>
                <a:latin typeface="Calibri" panose="020F0502020204030204" pitchFamily="34" charset="0"/>
                <a:ea typeface="Open Sans" panose="020B0606030504020204" pitchFamily="34" charset="0"/>
                <a:cs typeface="Calibri" panose="020F0502020204030204" pitchFamily="34" charset="0"/>
              </a:rPr>
              <a:pPr>
                <a:spcBef>
                  <a:spcPts val="4500"/>
                </a:spcBef>
                <a:defRPr sz="2800">
                  <a:solidFill>
                    <a:srgbClr val="797979"/>
                  </a:solidFill>
                </a:defRPr>
              </a:pPr>
              <a:t>‹#›</a:t>
            </a:fld>
            <a:r>
              <a:rPr sz="1000" b="0" i="0">
                <a:solidFill>
                  <a:schemeClr val="tx2"/>
                </a:solidFill>
                <a:latin typeface="Calibri" panose="020F0502020204030204" pitchFamily="34" charset="0"/>
                <a:ea typeface="Open Sans" panose="020B0606030504020204" pitchFamily="34" charset="0"/>
                <a:cs typeface="Calibri" panose="020F0502020204030204" pitchFamily="34" charset="0"/>
              </a:rPr>
              <a:t>￼</a:t>
            </a:r>
          </a:p>
        </p:txBody>
      </p:sp>
      <p:pic>
        <p:nvPicPr>
          <p:cNvPr id="17" name="Picture 16">
            <a:extLst>
              <a:ext uri="{FF2B5EF4-FFF2-40B4-BE49-F238E27FC236}">
                <a16:creationId xmlns:a16="http://schemas.microsoft.com/office/drawing/2014/main" id="{4E728DF4-2F74-9E46-B451-3FB9EEF2C99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476669" y="7123373"/>
            <a:ext cx="918442" cy="155519"/>
          </a:xfrm>
          <a:prstGeom prst="rect">
            <a:avLst/>
          </a:prstGeom>
        </p:spPr>
      </p:pic>
      <p:cxnSp>
        <p:nvCxnSpPr>
          <p:cNvPr id="18" name="Straight Connector 17">
            <a:extLst>
              <a:ext uri="{FF2B5EF4-FFF2-40B4-BE49-F238E27FC236}">
                <a16:creationId xmlns:a16="http://schemas.microsoft.com/office/drawing/2014/main" id="{5A51E6CF-4012-B54A-ADEE-F56ABD412996}"/>
              </a:ext>
            </a:extLst>
          </p:cNvPr>
          <p:cNvCxnSpPr/>
          <p:nvPr userDrawn="1"/>
        </p:nvCxnSpPr>
        <p:spPr>
          <a:xfrm>
            <a:off x="12499858" y="6992133"/>
            <a:ext cx="0" cy="402483"/>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22C3E091-E53B-1B04-7AB4-74C16F5207D2}"/>
              </a:ext>
            </a:extLst>
          </p:cNvPr>
          <p:cNvGrpSpPr/>
          <p:nvPr userDrawn="1"/>
        </p:nvGrpSpPr>
        <p:grpSpPr>
          <a:xfrm>
            <a:off x="535744" y="0"/>
            <a:ext cx="3049947" cy="2174397"/>
            <a:chOff x="922233" y="-1"/>
            <a:chExt cx="3280489" cy="2338757"/>
          </a:xfrm>
        </p:grpSpPr>
        <p:sp>
          <p:nvSpPr>
            <p:cNvPr id="4" name="Round Single Corner of Rectangle 3">
              <a:extLst>
                <a:ext uri="{FF2B5EF4-FFF2-40B4-BE49-F238E27FC236}">
                  <a16:creationId xmlns:a16="http://schemas.microsoft.com/office/drawing/2014/main" id="{C4D3128A-E769-605A-CD1C-A24CA714F60F}"/>
                </a:ext>
              </a:extLst>
            </p:cNvPr>
            <p:cNvSpPr/>
            <p:nvPr userDrawn="1"/>
          </p:nvSpPr>
          <p:spPr>
            <a:xfrm rot="10800000" flipH="1">
              <a:off x="922233" y="-1"/>
              <a:ext cx="3280489" cy="2338757"/>
            </a:xfrm>
            <a:prstGeom prst="round1Rect">
              <a:avLst/>
            </a:prstGeom>
            <a:solidFill>
              <a:srgbClr val="FA00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82" b="0" i="0">
                <a:solidFill>
                  <a:srgbClr val="C00000"/>
                </a:solidFill>
                <a:latin typeface="Calibri" panose="020F0502020204030204" pitchFamily="34" charset="0"/>
              </a:endParaRPr>
            </a:p>
          </p:txBody>
        </p:sp>
        <p:pic>
          <p:nvPicPr>
            <p:cNvPr id="5" name="Picture 4">
              <a:extLst>
                <a:ext uri="{FF2B5EF4-FFF2-40B4-BE49-F238E27FC236}">
                  <a16:creationId xmlns:a16="http://schemas.microsoft.com/office/drawing/2014/main" id="{C30E08F6-C81C-A122-B8DE-FB952D994534}"/>
                </a:ext>
              </a:extLst>
            </p:cNvPr>
            <p:cNvPicPr>
              <a:picLocks noChangeAspect="1"/>
            </p:cNvPicPr>
            <p:nvPr userDrawn="1"/>
          </p:nvPicPr>
          <p:blipFill>
            <a:blip r:embed="rId4" cstate="email">
              <a:lum bright="100000"/>
              <a:extLst>
                <a:ext uri="{28A0092B-C50C-407E-A947-70E740481C1C}">
                  <a14:useLocalDpi xmlns:a14="http://schemas.microsoft.com/office/drawing/2010/main"/>
                </a:ext>
              </a:extLst>
            </a:blip>
            <a:stretch>
              <a:fillRect/>
            </a:stretch>
          </p:blipFill>
          <p:spPr>
            <a:xfrm>
              <a:off x="1324768" y="1511980"/>
              <a:ext cx="2471046" cy="418420"/>
            </a:xfrm>
            <a:prstGeom prst="rect">
              <a:avLst/>
            </a:prstGeom>
          </p:spPr>
        </p:pic>
      </p:grpSp>
      <p:sp>
        <p:nvSpPr>
          <p:cNvPr id="2" name="Text Placeholder 3">
            <a:extLst>
              <a:ext uri="{FF2B5EF4-FFF2-40B4-BE49-F238E27FC236}">
                <a16:creationId xmlns:a16="http://schemas.microsoft.com/office/drawing/2014/main" id="{4544CB5F-6D3E-D145-3211-2BEC3CD426B0}"/>
              </a:ext>
            </a:extLst>
          </p:cNvPr>
          <p:cNvSpPr>
            <a:spLocks noGrp="1"/>
          </p:cNvSpPr>
          <p:nvPr>
            <p:ph type="body" sz="quarter" idx="31" hasCustomPrompt="1"/>
          </p:nvPr>
        </p:nvSpPr>
        <p:spPr>
          <a:xfrm>
            <a:off x="982461" y="3183467"/>
            <a:ext cx="5737426" cy="1721254"/>
          </a:xfrm>
        </p:spPr>
        <p:txBody>
          <a:bodyPr>
            <a:normAutofit/>
          </a:bodyPr>
          <a:lstStyle>
            <a:lvl1pPr algn="l">
              <a:defRPr sz="6000" b="1" i="0">
                <a:solidFill>
                  <a:schemeClr val="bg1"/>
                </a:solidFill>
                <a:latin typeface="Calibri" panose="020F0502020204030204" pitchFamily="34" charset="0"/>
                <a:cs typeface="Calibri" panose="020F0502020204030204" pitchFamily="34" charset="0"/>
              </a:defRPr>
            </a:lvl1pPr>
          </a:lstStyle>
          <a:p>
            <a:pPr lvl="0"/>
            <a:r>
              <a:rPr lang="en-US" dirty="0"/>
              <a:t>Headline</a:t>
            </a:r>
          </a:p>
        </p:txBody>
      </p:sp>
      <p:sp>
        <p:nvSpPr>
          <p:cNvPr id="6" name="Text Placeholder 2">
            <a:extLst>
              <a:ext uri="{FF2B5EF4-FFF2-40B4-BE49-F238E27FC236}">
                <a16:creationId xmlns:a16="http://schemas.microsoft.com/office/drawing/2014/main" id="{999C1C14-1DA8-E18A-F34D-A8AB34454A7C}"/>
              </a:ext>
            </a:extLst>
          </p:cNvPr>
          <p:cNvSpPr>
            <a:spLocks noGrp="1"/>
          </p:cNvSpPr>
          <p:nvPr>
            <p:ph type="body" sz="quarter" idx="19" hasCustomPrompt="1"/>
          </p:nvPr>
        </p:nvSpPr>
        <p:spPr>
          <a:xfrm>
            <a:off x="982461" y="5140008"/>
            <a:ext cx="4933950" cy="490537"/>
          </a:xfrm>
        </p:spPr>
        <p:txBody>
          <a:bodyPr>
            <a:noAutofit/>
          </a:bodyPr>
          <a:lstStyle>
            <a:lvl1pPr>
              <a:defRPr lang="en-US" sz="1800" b="0" i="0" kern="1200" dirty="0">
                <a:solidFill>
                  <a:srgbClr val="FF2600"/>
                </a:solidFill>
                <a:latin typeface="Calibri" panose="020F0502020204030204" pitchFamily="34" charset="0"/>
                <a:ea typeface="Open Sans" panose="020B0606030504020204" pitchFamily="34" charset="0"/>
                <a:cs typeface="Calibri" panose="020F0502020204030204" pitchFamily="34" charset="0"/>
              </a:defRPr>
            </a:lvl1pPr>
            <a:lvl2pPr>
              <a:defRPr sz="2400">
                <a:solidFill>
                  <a:schemeClr val="accent2"/>
                </a:solidFill>
              </a:defRPr>
            </a:lvl2pPr>
            <a:lvl3pPr>
              <a:defRPr sz="1800">
                <a:solidFill>
                  <a:schemeClr val="accent2"/>
                </a:solidFill>
              </a:defRPr>
            </a:lvl3pPr>
            <a:lvl4pPr>
              <a:defRPr sz="1600">
                <a:solidFill>
                  <a:schemeClr val="accent2"/>
                </a:solidFill>
              </a:defRPr>
            </a:lvl4pPr>
            <a:lvl5pPr>
              <a:defRPr sz="1600">
                <a:solidFill>
                  <a:schemeClr val="accent2"/>
                </a:solidFill>
              </a:defRPr>
            </a:lvl5pPr>
          </a:lstStyle>
          <a:p>
            <a:pPr marL="0" lvl="0" indent="0" algn="l" defTabSz="914400" rtl="0" eaLnBrk="1" latinLnBrk="0" hangingPunct="1">
              <a:lnSpc>
                <a:spcPct val="100000"/>
              </a:lnSpc>
              <a:spcBef>
                <a:spcPts val="1000"/>
              </a:spcBef>
              <a:buFont typeface="Open Sans" panose="020B0604020202020204" pitchFamily="34" charset="0"/>
              <a:buNone/>
            </a:pPr>
            <a:r>
              <a:rPr lang="en-US" dirty="0"/>
              <a:t>Date</a:t>
            </a:r>
          </a:p>
        </p:txBody>
      </p:sp>
    </p:spTree>
    <p:extLst>
      <p:ext uri="{BB962C8B-B14F-4D97-AF65-F5344CB8AC3E}">
        <p14:creationId xmlns:p14="http://schemas.microsoft.com/office/powerpoint/2010/main" val="3592395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Title Case Study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79DC7C1C-E11B-1E8D-2D09-836DCE34483F}"/>
              </a:ext>
            </a:extLst>
          </p:cNvPr>
          <p:cNvCxnSpPr/>
          <p:nvPr userDrawn="1"/>
        </p:nvCxnSpPr>
        <p:spPr>
          <a:xfrm>
            <a:off x="12498384" y="7008409"/>
            <a:ext cx="0" cy="40248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Shape 29">
            <a:extLst>
              <a:ext uri="{FF2B5EF4-FFF2-40B4-BE49-F238E27FC236}">
                <a16:creationId xmlns:a16="http://schemas.microsoft.com/office/drawing/2014/main" id="{722B3B37-8D68-206E-9D70-4C22908C6AC1}"/>
              </a:ext>
            </a:extLst>
          </p:cNvPr>
          <p:cNvSpPr/>
          <p:nvPr userDrawn="1"/>
        </p:nvSpPr>
        <p:spPr>
          <a:xfrm>
            <a:off x="12598286" y="7081410"/>
            <a:ext cx="495544" cy="256480"/>
          </a:xfrm>
          <a:prstGeom prst="rect">
            <a:avLst/>
          </a:prstGeom>
          <a:ln w="12700">
            <a:noFill/>
            <a:miter lim="400000"/>
          </a:ln>
          <a:extLst>
            <a:ext uri="{C572A759-6A51-4108-AA02-DFA0A04FC94B}">
              <ma14:wrappingTextBoxFlag xmlns:ma14="http://schemas.microsoft.com/office/mac/drawingml/2011/main" xmlns="" val="1"/>
            </a:ext>
          </a:extLst>
        </p:spPr>
        <p:txBody>
          <a:bodyPr wrap="square" lIns="50800" tIns="50800" rIns="50800" bIns="50800">
            <a:spAutoFit/>
          </a:bodyPr>
          <a:lstStyle/>
          <a:p>
            <a:pPr>
              <a:spcBef>
                <a:spcPts val="4500"/>
              </a:spcBef>
              <a:defRPr sz="2800">
                <a:solidFill>
                  <a:srgbClr val="797979"/>
                </a:solidFill>
              </a:defRPr>
            </a:pPr>
            <a:fld id="{86CB4B4D-7CA3-9044-876B-883B54F8677D}" type="slidenum">
              <a:rPr sz="1000" b="0" i="0">
                <a:solidFill>
                  <a:schemeClr val="bg1"/>
                </a:solidFill>
                <a:latin typeface="Calibri" panose="020F0502020204030204" pitchFamily="34" charset="0"/>
                <a:ea typeface="Open Sans" panose="020B0606030504020204" pitchFamily="34" charset="0"/>
                <a:cs typeface="Calibri" panose="020F0502020204030204" pitchFamily="34" charset="0"/>
              </a:rPr>
              <a:pPr>
                <a:spcBef>
                  <a:spcPts val="4500"/>
                </a:spcBef>
                <a:defRPr sz="2800">
                  <a:solidFill>
                    <a:srgbClr val="797979"/>
                  </a:solidFill>
                </a:defRPr>
              </a:pPr>
              <a:t>‹#›</a:t>
            </a:fld>
            <a:r>
              <a:rPr sz="1000" b="0" i="0">
                <a:solidFill>
                  <a:schemeClr val="bg1"/>
                </a:solidFill>
                <a:latin typeface="Calibri" panose="020F0502020204030204" pitchFamily="34" charset="0"/>
                <a:ea typeface="Open Sans" panose="020B0606030504020204" pitchFamily="34" charset="0"/>
                <a:cs typeface="Calibri" panose="020F0502020204030204" pitchFamily="34" charset="0"/>
              </a:rPr>
              <a:t>￼</a:t>
            </a:r>
          </a:p>
        </p:txBody>
      </p:sp>
      <p:pic>
        <p:nvPicPr>
          <p:cNvPr id="14" name="Picture 13">
            <a:extLst>
              <a:ext uri="{FF2B5EF4-FFF2-40B4-BE49-F238E27FC236}">
                <a16:creationId xmlns:a16="http://schemas.microsoft.com/office/drawing/2014/main" id="{2B50B046-1BBE-BD8C-B924-31BC5E7EB04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480046" y="7099314"/>
            <a:ext cx="918437" cy="155518"/>
          </a:xfrm>
          <a:prstGeom prst="rect">
            <a:avLst/>
          </a:prstGeom>
        </p:spPr>
      </p:pic>
      <p:sp>
        <p:nvSpPr>
          <p:cNvPr id="2" name="TextBox 1">
            <a:extLst>
              <a:ext uri="{FF2B5EF4-FFF2-40B4-BE49-F238E27FC236}">
                <a16:creationId xmlns:a16="http://schemas.microsoft.com/office/drawing/2014/main" id="{37ECC87B-78DE-BEA2-5990-2AD44151785C}"/>
              </a:ext>
            </a:extLst>
          </p:cNvPr>
          <p:cNvSpPr txBox="1"/>
          <p:nvPr userDrawn="1"/>
        </p:nvSpPr>
        <p:spPr>
          <a:xfrm>
            <a:off x="310090" y="7094226"/>
            <a:ext cx="2475244" cy="230832"/>
          </a:xfrm>
          <a:prstGeom prst="rect">
            <a:avLst/>
          </a:prstGeom>
          <a:noFill/>
        </p:spPr>
        <p:txBody>
          <a:bodyPr wrap="square" rtlCol="0">
            <a:spAutoFit/>
          </a:bodyPr>
          <a:lstStyle/>
          <a:p>
            <a:r>
              <a:rPr lang="en-US" sz="900" b="0" i="0">
                <a:solidFill>
                  <a:schemeClr val="bg1"/>
                </a:solidFill>
                <a:latin typeface="Calibri" panose="020F0502020204030204" pitchFamily="34" charset="0"/>
              </a:rPr>
              <a:t>©2024 Mimecast. All Rights Reserved.</a:t>
            </a:r>
          </a:p>
        </p:txBody>
      </p:sp>
      <p:cxnSp>
        <p:nvCxnSpPr>
          <p:cNvPr id="3" name="Straight Connector 2">
            <a:extLst>
              <a:ext uri="{FF2B5EF4-FFF2-40B4-BE49-F238E27FC236}">
                <a16:creationId xmlns:a16="http://schemas.microsoft.com/office/drawing/2014/main" id="{39F20A39-5E73-1011-AB93-645250FBD52A}"/>
              </a:ext>
            </a:extLst>
          </p:cNvPr>
          <p:cNvCxnSpPr/>
          <p:nvPr userDrawn="1"/>
        </p:nvCxnSpPr>
        <p:spPr>
          <a:xfrm flipH="1">
            <a:off x="6714670" y="1798638"/>
            <a:ext cx="5218" cy="50292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BA498713-7600-4B5A-5134-E8C9EF97FE17}"/>
              </a:ext>
            </a:extLst>
          </p:cNvPr>
          <p:cNvSpPr>
            <a:spLocks noGrp="1"/>
          </p:cNvSpPr>
          <p:nvPr>
            <p:ph type="title"/>
          </p:nvPr>
        </p:nvSpPr>
        <p:spPr>
          <a:xfrm>
            <a:off x="928688" y="388938"/>
            <a:ext cx="11582400" cy="723901"/>
          </a:xfrm>
        </p:spPr>
        <p:txBody>
          <a:bodyPr lIns="0" tIns="0" rIns="0" bIns="0">
            <a:normAutofit/>
          </a:bodyPr>
          <a:lstStyle>
            <a:lvl1pPr marL="0" indent="0" algn="l" defTabSz="1007886" rtl="0" eaLnBrk="1" latinLnBrk="0" hangingPunct="1">
              <a:lnSpc>
                <a:spcPct val="100000"/>
              </a:lnSpc>
              <a:spcBef>
                <a:spcPct val="0"/>
              </a:spcBef>
              <a:buNone/>
              <a:tabLst>
                <a:tab pos="0" algn="l"/>
              </a:tabLst>
              <a:defRPr lang="en-US" sz="4800" b="1" i="0" kern="1200" dirty="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r>
              <a:rPr lang="en-US"/>
              <a:t>Click to edit Master title style</a:t>
            </a:r>
          </a:p>
        </p:txBody>
      </p:sp>
      <p:sp>
        <p:nvSpPr>
          <p:cNvPr id="5" name="Text Placeholder 10">
            <a:extLst>
              <a:ext uri="{FF2B5EF4-FFF2-40B4-BE49-F238E27FC236}">
                <a16:creationId xmlns:a16="http://schemas.microsoft.com/office/drawing/2014/main" id="{58931116-6573-CD1A-BBE7-F1A87129A743}"/>
              </a:ext>
            </a:extLst>
          </p:cNvPr>
          <p:cNvSpPr>
            <a:spLocks noGrp="1"/>
          </p:cNvSpPr>
          <p:nvPr>
            <p:ph type="body" sz="quarter" idx="13"/>
          </p:nvPr>
        </p:nvSpPr>
        <p:spPr>
          <a:xfrm>
            <a:off x="928609" y="1112838"/>
            <a:ext cx="11575332" cy="449137"/>
          </a:xfrm>
          <a:prstGeom prst="rect">
            <a:avLst/>
          </a:prstGeom>
        </p:spPr>
        <p:txBody>
          <a:bodyPr lIns="0" tIns="0" rIns="0" bIns="0">
            <a:normAutofit/>
          </a:bodyPr>
          <a:lstStyle>
            <a:lvl1pPr>
              <a:defRPr lang="en-US" sz="2800" b="0" i="0" kern="1200" spc="0" baseline="0" dirty="0">
                <a:solidFill>
                  <a:schemeClr val="bg1"/>
                </a:solidFill>
                <a:latin typeface="Calibri" panose="020F0502020204030204" pitchFamily="34" charset="0"/>
                <a:ea typeface="Calibri" panose="020F0502020204030204" pitchFamily="34" charset="0"/>
                <a:cs typeface="Calibri" panose="020F0502020204030204" pitchFamily="34" charset="0"/>
              </a:defRPr>
            </a:lvl1pPr>
            <a:lvl2pPr>
              <a:defRPr sz="2600"/>
            </a:lvl2pPr>
            <a:lvl3pPr>
              <a:defRPr sz="2600"/>
            </a:lvl3pPr>
            <a:lvl4pPr>
              <a:defRPr sz="2600"/>
            </a:lvl4pPr>
            <a:lvl5pPr>
              <a:defRPr sz="2600"/>
            </a:lvl5pPr>
          </a:lstStyle>
          <a:p>
            <a:pPr marL="0" marR="0" lvl="0" indent="0" algn="l" defTabSz="801773" rtl="0" eaLnBrk="1" fontAlgn="auto" latinLnBrk="0" hangingPunct="1">
              <a:lnSpc>
                <a:spcPct val="95000"/>
              </a:lnSpc>
              <a:spcBef>
                <a:spcPts val="1200"/>
              </a:spcBef>
              <a:spcAft>
                <a:spcPts val="0"/>
              </a:spcAft>
              <a:buClrTx/>
              <a:buSzTx/>
              <a:buFont typeface="Open Sans" panose="020B0502040204020203" pitchFamily="34" charset="0"/>
              <a:buNone/>
              <a:tabLst/>
            </a:pPr>
            <a:r>
              <a:rPr lang="en-US"/>
              <a:t>Click to edit Master text styles</a:t>
            </a:r>
          </a:p>
        </p:txBody>
      </p:sp>
      <p:sp>
        <p:nvSpPr>
          <p:cNvPr id="6" name="Content Placeholder 17">
            <a:extLst>
              <a:ext uri="{FF2B5EF4-FFF2-40B4-BE49-F238E27FC236}">
                <a16:creationId xmlns:a16="http://schemas.microsoft.com/office/drawing/2014/main" id="{BDFB5963-D841-9184-3E54-8E44A5AD0E0A}"/>
              </a:ext>
            </a:extLst>
          </p:cNvPr>
          <p:cNvSpPr>
            <a:spLocks noGrp="1"/>
          </p:cNvSpPr>
          <p:nvPr>
            <p:ph sz="quarter" idx="17" hasCustomPrompt="1"/>
          </p:nvPr>
        </p:nvSpPr>
        <p:spPr>
          <a:xfrm>
            <a:off x="7569723" y="3208338"/>
            <a:ext cx="4934217" cy="3619500"/>
          </a:xfrm>
          <a:prstGeom prst="rect">
            <a:avLst/>
          </a:prstGeom>
        </p:spPr>
        <p:txBody>
          <a:bodyPr lIns="0" tIns="0" rIns="0" bIns="0">
            <a:normAutofit/>
          </a:bodyPr>
          <a:lstStyle>
            <a:lvl1pPr marL="0" indent="0">
              <a:buNone/>
              <a:defRPr sz="2000">
                <a:solidFill>
                  <a:schemeClr val="tx2"/>
                </a:solidFill>
              </a:defRPr>
            </a:lvl1pPr>
            <a:lvl2pPr marL="0" indent="0">
              <a:buClr>
                <a:schemeClr val="accent2"/>
              </a:buClr>
              <a:buFont typeface="Wingdings" panose="05000000000000000000" pitchFamily="2" charset="2"/>
              <a:buNone/>
              <a:defRPr sz="2000" b="0" i="0">
                <a:solidFill>
                  <a:schemeClr val="bg1"/>
                </a:solidFill>
              </a:defRPr>
            </a:lvl2pPr>
            <a:lvl3pPr marL="457200" indent="-228600">
              <a:buClr>
                <a:srgbClr val="EE2F41"/>
              </a:buClr>
              <a:buSzPct val="80000"/>
              <a:buFont typeface="Wingdings" panose="05000000000000000000" pitchFamily="2" charset="2"/>
              <a:buChar char="§"/>
              <a:defRPr sz="1600" b="0" i="0">
                <a:solidFill>
                  <a:schemeClr val="bg1"/>
                </a:solidFill>
              </a:defRPr>
            </a:lvl3pPr>
            <a:lvl4pPr marL="685800" indent="-228600">
              <a:buClr>
                <a:schemeClr val="accent4"/>
              </a:buClr>
              <a:buSzPct val="80000"/>
              <a:buFont typeface="Wingdings" panose="05000000000000000000" pitchFamily="2" charset="2"/>
              <a:buChar char="§"/>
              <a:defRPr sz="1400" b="0" i="0">
                <a:solidFill>
                  <a:schemeClr val="bg1"/>
                </a:solidFill>
              </a:defRPr>
            </a:lvl4pPr>
            <a:lvl5pPr marL="1828800" indent="0">
              <a:buNone/>
              <a:defRPr sz="1400">
                <a:solidFill>
                  <a:schemeClr val="tx2"/>
                </a:solidFill>
              </a:defRPr>
            </a:lvl5pPr>
          </a:lstStyle>
          <a:p>
            <a:pPr lvl="1"/>
            <a:r>
              <a:rPr lang="en-US"/>
              <a:t>Second level</a:t>
            </a:r>
          </a:p>
          <a:p>
            <a:pPr lvl="2"/>
            <a:r>
              <a:rPr lang="en-US"/>
              <a:t>Third level</a:t>
            </a:r>
          </a:p>
          <a:p>
            <a:pPr lvl="3"/>
            <a:r>
              <a:rPr lang="en-US"/>
              <a:t>Fourth level</a:t>
            </a:r>
          </a:p>
        </p:txBody>
      </p:sp>
      <p:sp>
        <p:nvSpPr>
          <p:cNvPr id="7" name="Content Placeholder 17">
            <a:extLst>
              <a:ext uri="{FF2B5EF4-FFF2-40B4-BE49-F238E27FC236}">
                <a16:creationId xmlns:a16="http://schemas.microsoft.com/office/drawing/2014/main" id="{EC9D3848-3F05-3303-1CEA-AFE40DC176E4}"/>
              </a:ext>
            </a:extLst>
          </p:cNvPr>
          <p:cNvSpPr>
            <a:spLocks noGrp="1"/>
          </p:cNvSpPr>
          <p:nvPr>
            <p:ph sz="quarter" idx="18" hasCustomPrompt="1"/>
          </p:nvPr>
        </p:nvSpPr>
        <p:spPr>
          <a:xfrm>
            <a:off x="928609" y="3208338"/>
            <a:ext cx="4934217" cy="3619500"/>
          </a:xfrm>
          <a:prstGeom prst="rect">
            <a:avLst/>
          </a:prstGeom>
        </p:spPr>
        <p:txBody>
          <a:bodyPr lIns="0" tIns="0" rIns="0" bIns="0">
            <a:normAutofit/>
          </a:bodyPr>
          <a:lstStyle>
            <a:lvl1pPr marL="0" indent="0">
              <a:buNone/>
              <a:defRPr sz="2000">
                <a:solidFill>
                  <a:schemeClr val="tx2"/>
                </a:solidFill>
              </a:defRPr>
            </a:lvl1pPr>
            <a:lvl2pPr marL="0" indent="0">
              <a:buClr>
                <a:schemeClr val="accent2"/>
              </a:buClr>
              <a:buFont typeface="Wingdings" panose="05000000000000000000" pitchFamily="2" charset="2"/>
              <a:buNone/>
              <a:defRPr sz="2000" b="0" i="0">
                <a:solidFill>
                  <a:schemeClr val="bg1"/>
                </a:solidFill>
              </a:defRPr>
            </a:lvl2pPr>
            <a:lvl3pPr marL="457200" indent="-228600">
              <a:buClr>
                <a:srgbClr val="EE2F41"/>
              </a:buClr>
              <a:buSzPct val="80000"/>
              <a:buFont typeface="Wingdings" panose="05000000000000000000" pitchFamily="2" charset="2"/>
              <a:buChar char="§"/>
              <a:defRPr sz="1600" b="0" i="0">
                <a:solidFill>
                  <a:schemeClr val="bg1"/>
                </a:solidFill>
              </a:defRPr>
            </a:lvl3pPr>
            <a:lvl4pPr marL="685800" indent="-228600">
              <a:buClr>
                <a:schemeClr val="accent4"/>
              </a:buClr>
              <a:buSzPct val="80000"/>
              <a:buFont typeface="Wingdings" panose="05000000000000000000" pitchFamily="2" charset="2"/>
              <a:buChar char="§"/>
              <a:defRPr sz="1400" b="0" i="0">
                <a:solidFill>
                  <a:schemeClr val="bg1"/>
                </a:solidFill>
              </a:defRPr>
            </a:lvl4pPr>
            <a:lvl5pPr marL="1828800" indent="0">
              <a:buNone/>
              <a:defRPr sz="1400">
                <a:solidFill>
                  <a:schemeClr val="tx2"/>
                </a:solidFill>
              </a:defRPr>
            </a:lvl5pPr>
          </a:lstStyle>
          <a:p>
            <a:pPr lvl="1"/>
            <a:r>
              <a:rPr lang="en-US"/>
              <a:t>Second level</a:t>
            </a:r>
          </a:p>
          <a:p>
            <a:pPr lvl="2"/>
            <a:r>
              <a:rPr lang="en-US"/>
              <a:t>Third level</a:t>
            </a:r>
          </a:p>
          <a:p>
            <a:pPr lvl="3"/>
            <a:r>
              <a:rPr lang="en-US"/>
              <a:t>Fourth level</a:t>
            </a:r>
          </a:p>
        </p:txBody>
      </p:sp>
      <p:sp>
        <p:nvSpPr>
          <p:cNvPr id="8" name="Text Placeholder 2">
            <a:extLst>
              <a:ext uri="{FF2B5EF4-FFF2-40B4-BE49-F238E27FC236}">
                <a16:creationId xmlns:a16="http://schemas.microsoft.com/office/drawing/2014/main" id="{B69C8AA3-DEA6-EEDA-E66F-C009981D8D20}"/>
              </a:ext>
            </a:extLst>
          </p:cNvPr>
          <p:cNvSpPr>
            <a:spLocks noGrp="1"/>
          </p:cNvSpPr>
          <p:nvPr>
            <p:ph type="body" sz="quarter" idx="19"/>
          </p:nvPr>
        </p:nvSpPr>
        <p:spPr>
          <a:xfrm>
            <a:off x="928688" y="2563813"/>
            <a:ext cx="4933950" cy="490537"/>
          </a:xfrm>
        </p:spPr>
        <p:txBody>
          <a:bodyPr>
            <a:noAutofit/>
          </a:bodyPr>
          <a:lstStyle>
            <a:lvl1pPr>
              <a:defRPr lang="en-US" sz="1800" b="0" i="0" kern="1200" dirty="0">
                <a:solidFill>
                  <a:schemeClr val="accent3"/>
                </a:solidFill>
                <a:latin typeface="Calibri" panose="020F0502020204030204" pitchFamily="34" charset="0"/>
                <a:ea typeface="Open Sans" panose="020B0606030504020204" pitchFamily="34" charset="0"/>
                <a:cs typeface="Calibri" panose="020F0502020204030204" pitchFamily="34" charset="0"/>
              </a:defRPr>
            </a:lvl1pPr>
            <a:lvl2pPr>
              <a:defRPr sz="2400">
                <a:solidFill>
                  <a:schemeClr val="accent2"/>
                </a:solidFill>
              </a:defRPr>
            </a:lvl2pPr>
            <a:lvl3pPr>
              <a:defRPr sz="1800">
                <a:solidFill>
                  <a:schemeClr val="accent2"/>
                </a:solidFill>
              </a:defRPr>
            </a:lvl3pPr>
            <a:lvl4pPr>
              <a:defRPr sz="1600">
                <a:solidFill>
                  <a:schemeClr val="accent2"/>
                </a:solidFill>
              </a:defRPr>
            </a:lvl4pPr>
            <a:lvl5pPr>
              <a:defRPr sz="1600">
                <a:solidFill>
                  <a:schemeClr val="accent2"/>
                </a:solidFill>
              </a:defRPr>
            </a:lvl5pPr>
          </a:lstStyle>
          <a:p>
            <a:pPr marL="0" lvl="0" indent="0" algn="l" defTabSz="914400" rtl="0" eaLnBrk="1" latinLnBrk="0" hangingPunct="1">
              <a:lnSpc>
                <a:spcPct val="100000"/>
              </a:lnSpc>
              <a:spcBef>
                <a:spcPts val="1000"/>
              </a:spcBef>
              <a:buFont typeface="Open Sans" panose="020B0604020202020204" pitchFamily="34" charset="0"/>
              <a:buNone/>
            </a:pPr>
            <a:r>
              <a:rPr lang="en-US"/>
              <a:t>Click to edit Master text styles</a:t>
            </a:r>
          </a:p>
        </p:txBody>
      </p:sp>
      <p:sp>
        <p:nvSpPr>
          <p:cNvPr id="9" name="Text Placeholder 2">
            <a:extLst>
              <a:ext uri="{FF2B5EF4-FFF2-40B4-BE49-F238E27FC236}">
                <a16:creationId xmlns:a16="http://schemas.microsoft.com/office/drawing/2014/main" id="{E151D238-DBB4-AE22-7DD5-3A3F91341A38}"/>
              </a:ext>
            </a:extLst>
          </p:cNvPr>
          <p:cNvSpPr>
            <a:spLocks noGrp="1"/>
          </p:cNvSpPr>
          <p:nvPr>
            <p:ph type="body" sz="quarter" idx="20"/>
          </p:nvPr>
        </p:nvSpPr>
        <p:spPr>
          <a:xfrm>
            <a:off x="7569723" y="2563813"/>
            <a:ext cx="4933950" cy="490537"/>
          </a:xfrm>
        </p:spPr>
        <p:txBody>
          <a:bodyPr>
            <a:noAutofit/>
          </a:bodyPr>
          <a:lstStyle>
            <a:lvl1pPr>
              <a:defRPr lang="en-US" sz="1800" b="0" i="0" kern="1200" dirty="0">
                <a:solidFill>
                  <a:schemeClr val="accent3"/>
                </a:solidFill>
                <a:latin typeface="Calibri" panose="020F0502020204030204" pitchFamily="34" charset="0"/>
                <a:ea typeface="Open Sans" panose="020B0606030504020204" pitchFamily="34" charset="0"/>
                <a:cs typeface="Calibri" panose="020F0502020204030204" pitchFamily="34" charset="0"/>
              </a:defRPr>
            </a:lvl1pPr>
            <a:lvl2pPr>
              <a:defRPr sz="2400">
                <a:solidFill>
                  <a:schemeClr val="accent2"/>
                </a:solidFill>
              </a:defRPr>
            </a:lvl2pPr>
            <a:lvl3pPr>
              <a:defRPr sz="1800">
                <a:solidFill>
                  <a:schemeClr val="accent2"/>
                </a:solidFill>
              </a:defRPr>
            </a:lvl3pPr>
            <a:lvl4pPr>
              <a:defRPr sz="1600">
                <a:solidFill>
                  <a:schemeClr val="accent2"/>
                </a:solidFill>
              </a:defRPr>
            </a:lvl4pPr>
            <a:lvl5pPr>
              <a:defRPr sz="1600">
                <a:solidFill>
                  <a:schemeClr val="accent2"/>
                </a:solidFill>
              </a:defRPr>
            </a:lvl5pPr>
          </a:lstStyle>
          <a:p>
            <a:pPr marL="0" lvl="0" indent="0" algn="l" defTabSz="914400" rtl="0" eaLnBrk="1" latinLnBrk="0" hangingPunct="1">
              <a:lnSpc>
                <a:spcPct val="100000"/>
              </a:lnSpc>
              <a:spcBef>
                <a:spcPts val="1000"/>
              </a:spcBef>
              <a:buFont typeface="Open Sans" panose="020B0604020202020204" pitchFamily="34" charset="0"/>
              <a:buNone/>
            </a:pPr>
            <a:r>
              <a:rPr lang="en-US"/>
              <a:t>Click to edit Master text styles</a:t>
            </a:r>
          </a:p>
        </p:txBody>
      </p:sp>
    </p:spTree>
    <p:extLst>
      <p:ext uri="{BB962C8B-B14F-4D97-AF65-F5344CB8AC3E}">
        <p14:creationId xmlns:p14="http://schemas.microsoft.com/office/powerpoint/2010/main" val="3125569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233">
          <p15:clr>
            <a:srgbClr val="FBAE40"/>
          </p15:clr>
        </p15:guide>
        <p15:guide id="2" pos="4333">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Title Case Study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79DC7C1C-E11B-1E8D-2D09-836DCE34483F}"/>
              </a:ext>
            </a:extLst>
          </p:cNvPr>
          <p:cNvCxnSpPr/>
          <p:nvPr userDrawn="1"/>
        </p:nvCxnSpPr>
        <p:spPr>
          <a:xfrm>
            <a:off x="12498384" y="7008409"/>
            <a:ext cx="0" cy="40248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Shape 29">
            <a:extLst>
              <a:ext uri="{FF2B5EF4-FFF2-40B4-BE49-F238E27FC236}">
                <a16:creationId xmlns:a16="http://schemas.microsoft.com/office/drawing/2014/main" id="{722B3B37-8D68-206E-9D70-4C22908C6AC1}"/>
              </a:ext>
            </a:extLst>
          </p:cNvPr>
          <p:cNvSpPr/>
          <p:nvPr userDrawn="1"/>
        </p:nvSpPr>
        <p:spPr>
          <a:xfrm>
            <a:off x="12598286" y="7081410"/>
            <a:ext cx="495544" cy="256480"/>
          </a:xfrm>
          <a:prstGeom prst="rect">
            <a:avLst/>
          </a:prstGeom>
          <a:ln w="12700">
            <a:noFill/>
            <a:miter lim="400000"/>
          </a:ln>
          <a:extLst>
            <a:ext uri="{C572A759-6A51-4108-AA02-DFA0A04FC94B}">
              <ma14:wrappingTextBoxFlag xmlns:ma14="http://schemas.microsoft.com/office/mac/drawingml/2011/main" xmlns="" val="1"/>
            </a:ext>
          </a:extLst>
        </p:spPr>
        <p:txBody>
          <a:bodyPr wrap="square" lIns="50800" tIns="50800" rIns="50800" bIns="50800">
            <a:spAutoFit/>
          </a:bodyPr>
          <a:lstStyle/>
          <a:p>
            <a:pPr>
              <a:spcBef>
                <a:spcPts val="4500"/>
              </a:spcBef>
              <a:defRPr sz="2800">
                <a:solidFill>
                  <a:srgbClr val="797979"/>
                </a:solidFill>
              </a:defRPr>
            </a:pPr>
            <a:fld id="{86CB4B4D-7CA3-9044-876B-883B54F8677D}" type="slidenum">
              <a:rPr sz="1000" b="0" i="0">
                <a:solidFill>
                  <a:schemeClr val="bg1"/>
                </a:solidFill>
                <a:latin typeface="Calibri" panose="020F0502020204030204" pitchFamily="34" charset="0"/>
                <a:ea typeface="Open Sans" panose="020B0606030504020204" pitchFamily="34" charset="0"/>
                <a:cs typeface="Calibri" panose="020F0502020204030204" pitchFamily="34" charset="0"/>
              </a:rPr>
              <a:pPr>
                <a:spcBef>
                  <a:spcPts val="4500"/>
                </a:spcBef>
                <a:defRPr sz="2800">
                  <a:solidFill>
                    <a:srgbClr val="797979"/>
                  </a:solidFill>
                </a:defRPr>
              </a:pPr>
              <a:t>‹#›</a:t>
            </a:fld>
            <a:r>
              <a:rPr sz="1000" b="0" i="0">
                <a:solidFill>
                  <a:schemeClr val="bg1"/>
                </a:solidFill>
                <a:latin typeface="Calibri" panose="020F0502020204030204" pitchFamily="34" charset="0"/>
                <a:ea typeface="Open Sans" panose="020B0606030504020204" pitchFamily="34" charset="0"/>
                <a:cs typeface="Calibri" panose="020F0502020204030204" pitchFamily="34" charset="0"/>
              </a:rPr>
              <a:t>￼</a:t>
            </a:r>
          </a:p>
        </p:txBody>
      </p:sp>
      <p:pic>
        <p:nvPicPr>
          <p:cNvPr id="14" name="Picture 13">
            <a:extLst>
              <a:ext uri="{FF2B5EF4-FFF2-40B4-BE49-F238E27FC236}">
                <a16:creationId xmlns:a16="http://schemas.microsoft.com/office/drawing/2014/main" id="{2B50B046-1BBE-BD8C-B924-31BC5E7EB04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480046" y="7099314"/>
            <a:ext cx="918437" cy="155518"/>
          </a:xfrm>
          <a:prstGeom prst="rect">
            <a:avLst/>
          </a:prstGeom>
        </p:spPr>
      </p:pic>
      <p:sp>
        <p:nvSpPr>
          <p:cNvPr id="2" name="TextBox 1">
            <a:extLst>
              <a:ext uri="{FF2B5EF4-FFF2-40B4-BE49-F238E27FC236}">
                <a16:creationId xmlns:a16="http://schemas.microsoft.com/office/drawing/2014/main" id="{37ECC87B-78DE-BEA2-5990-2AD44151785C}"/>
              </a:ext>
            </a:extLst>
          </p:cNvPr>
          <p:cNvSpPr txBox="1"/>
          <p:nvPr userDrawn="1"/>
        </p:nvSpPr>
        <p:spPr>
          <a:xfrm>
            <a:off x="310090" y="7094226"/>
            <a:ext cx="2475244" cy="230832"/>
          </a:xfrm>
          <a:prstGeom prst="rect">
            <a:avLst/>
          </a:prstGeom>
          <a:noFill/>
        </p:spPr>
        <p:txBody>
          <a:bodyPr wrap="square" rtlCol="0">
            <a:spAutoFit/>
          </a:bodyPr>
          <a:lstStyle/>
          <a:p>
            <a:r>
              <a:rPr lang="en-US" sz="900" b="0" i="0">
                <a:solidFill>
                  <a:schemeClr val="bg1"/>
                </a:solidFill>
                <a:latin typeface="Calibri" panose="020F0502020204030204" pitchFamily="34" charset="0"/>
              </a:rPr>
              <a:t>©2024 Mimecast. All Rights Reserved.</a:t>
            </a:r>
          </a:p>
        </p:txBody>
      </p:sp>
    </p:spTree>
    <p:extLst>
      <p:ext uri="{BB962C8B-B14F-4D97-AF65-F5344CB8AC3E}">
        <p14:creationId xmlns:p14="http://schemas.microsoft.com/office/powerpoint/2010/main" val="1097581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233">
          <p15:clr>
            <a:srgbClr val="FBAE40"/>
          </p15:clr>
        </p15:guide>
        <p15:guide id="2" pos="4333">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OC Blue">
    <p:bg>
      <p:bgPr>
        <a:solidFill>
          <a:srgbClr val="01001D"/>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C138A10-1896-4C45-A2F2-BC4CB9F18801}"/>
              </a:ext>
            </a:extLst>
          </p:cNvPr>
          <p:cNvSpPr/>
          <p:nvPr userDrawn="1"/>
        </p:nvSpPr>
        <p:spPr>
          <a:xfrm>
            <a:off x="7649426" y="-21220"/>
            <a:ext cx="5790350" cy="7602114"/>
          </a:xfrm>
          <a:prstGeom prst="rect">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82" b="0" i="0">
              <a:latin typeface="Calibri" panose="020F0502020204030204" pitchFamily="34" charset="0"/>
            </a:endParaRPr>
          </a:p>
        </p:txBody>
      </p:sp>
      <p:sp>
        <p:nvSpPr>
          <p:cNvPr id="25" name="Text Placeholder 3">
            <a:extLst>
              <a:ext uri="{FF2B5EF4-FFF2-40B4-BE49-F238E27FC236}">
                <a16:creationId xmlns:a16="http://schemas.microsoft.com/office/drawing/2014/main" id="{42F7255D-28F9-8749-84DD-B8942DF570C1}"/>
              </a:ext>
            </a:extLst>
          </p:cNvPr>
          <p:cNvSpPr>
            <a:spLocks noGrp="1"/>
          </p:cNvSpPr>
          <p:nvPr>
            <p:ph type="body" sz="quarter" idx="31" hasCustomPrompt="1"/>
          </p:nvPr>
        </p:nvSpPr>
        <p:spPr>
          <a:xfrm>
            <a:off x="1040014" y="2845734"/>
            <a:ext cx="4697412" cy="2008187"/>
          </a:xfrm>
        </p:spPr>
        <p:txBody>
          <a:bodyPr>
            <a:normAutofit/>
          </a:bodyPr>
          <a:lstStyle>
            <a:lvl1pPr algn="r">
              <a:defRPr sz="6000" b="1" i="0">
                <a:solidFill>
                  <a:srgbClr val="FF2600"/>
                </a:solidFill>
                <a:latin typeface="Calibri" panose="020F0502020204030204" pitchFamily="34" charset="0"/>
                <a:cs typeface="Calibri" panose="020F0502020204030204" pitchFamily="34" charset="0"/>
              </a:defRPr>
            </a:lvl1pPr>
          </a:lstStyle>
          <a:p>
            <a:pPr lvl="0"/>
            <a:r>
              <a:rPr lang="en-US"/>
              <a:t>Table of Contents</a:t>
            </a:r>
          </a:p>
        </p:txBody>
      </p:sp>
      <p:pic>
        <p:nvPicPr>
          <p:cNvPr id="39" name="Picture 38">
            <a:extLst>
              <a:ext uri="{FF2B5EF4-FFF2-40B4-BE49-F238E27FC236}">
                <a16:creationId xmlns:a16="http://schemas.microsoft.com/office/drawing/2014/main" id="{53969790-AC35-3042-9159-93C100F8E906}"/>
              </a:ext>
            </a:extLst>
          </p:cNvPr>
          <p:cNvPicPr>
            <a:picLocks noChangeAspect="1"/>
          </p:cNvPicPr>
          <p:nvPr userDrawn="1"/>
        </p:nvPicPr>
        <p:blipFill>
          <a:blip r:embed="rId2"/>
          <a:stretch>
            <a:fillRect/>
          </a:stretch>
        </p:blipFill>
        <p:spPr>
          <a:xfrm>
            <a:off x="630006" y="6544257"/>
            <a:ext cx="2014067" cy="342599"/>
          </a:xfrm>
          <a:prstGeom prst="rect">
            <a:avLst/>
          </a:prstGeom>
        </p:spPr>
      </p:pic>
    </p:spTree>
    <p:extLst>
      <p:ext uri="{BB962C8B-B14F-4D97-AF65-F5344CB8AC3E}">
        <p14:creationId xmlns:p14="http://schemas.microsoft.com/office/powerpoint/2010/main" val="1202456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 column_Left_whit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D72ACF8-24BE-4A4F-9914-65BA228529C2}"/>
              </a:ext>
            </a:extLst>
          </p:cNvPr>
          <p:cNvSpPr>
            <a:spLocks noGrp="1"/>
          </p:cNvSpPr>
          <p:nvPr>
            <p:ph type="title"/>
          </p:nvPr>
        </p:nvSpPr>
        <p:spPr>
          <a:xfrm>
            <a:off x="928688" y="388938"/>
            <a:ext cx="11582400" cy="723901"/>
          </a:xfrm>
        </p:spPr>
        <p:txBody>
          <a:bodyPr lIns="0" tIns="0" rIns="0" bIns="0">
            <a:normAutofit/>
          </a:bodyPr>
          <a:lstStyle>
            <a:lvl1pPr marL="0" indent="0" algn="l" defTabSz="1007886" rtl="0" eaLnBrk="1" latinLnBrk="0" hangingPunct="1">
              <a:lnSpc>
                <a:spcPct val="100000"/>
              </a:lnSpc>
              <a:spcBef>
                <a:spcPct val="0"/>
              </a:spcBef>
              <a:buNone/>
              <a:tabLst>
                <a:tab pos="0" algn="l"/>
              </a:tabLst>
              <a:defRPr lang="en-US" sz="4800" b="1" i="0" kern="1200" dirty="0">
                <a:solidFill>
                  <a:schemeClr val="tx2"/>
                </a:solidFill>
                <a:latin typeface="Calibri" panose="020F0502020204030204" pitchFamily="34" charset="0"/>
                <a:ea typeface="Calibri" panose="020F0502020204030204" pitchFamily="34" charset="0"/>
                <a:cs typeface="Calibri" panose="020F0502020204030204" pitchFamily="34" charset="0"/>
              </a:defRPr>
            </a:lvl1pPr>
          </a:lstStyle>
          <a:p>
            <a:r>
              <a:rPr lang="en-US"/>
              <a:t>Click to edit Master title style</a:t>
            </a:r>
          </a:p>
        </p:txBody>
      </p:sp>
      <p:sp>
        <p:nvSpPr>
          <p:cNvPr id="10" name="Text Placeholder 10">
            <a:extLst>
              <a:ext uri="{FF2B5EF4-FFF2-40B4-BE49-F238E27FC236}">
                <a16:creationId xmlns:a16="http://schemas.microsoft.com/office/drawing/2014/main" id="{487277EE-214C-43A5-82F9-7604FDF221D4}"/>
              </a:ext>
            </a:extLst>
          </p:cNvPr>
          <p:cNvSpPr>
            <a:spLocks noGrp="1"/>
          </p:cNvSpPr>
          <p:nvPr>
            <p:ph type="body" sz="quarter" idx="13"/>
          </p:nvPr>
        </p:nvSpPr>
        <p:spPr>
          <a:xfrm>
            <a:off x="928609" y="1112838"/>
            <a:ext cx="11575332" cy="449137"/>
          </a:xfrm>
          <a:prstGeom prst="rect">
            <a:avLst/>
          </a:prstGeom>
        </p:spPr>
        <p:txBody>
          <a:bodyPr lIns="0" tIns="0" rIns="0" bIns="0">
            <a:normAutofit/>
          </a:bodyPr>
          <a:lstStyle>
            <a:lvl1pPr>
              <a:defRPr lang="en-US" sz="2800" b="0" i="0" kern="1200" spc="0" baseline="0" dirty="0">
                <a:solidFill>
                  <a:schemeClr val="tx2"/>
                </a:solidFill>
                <a:latin typeface="Calibri" panose="020F0502020204030204" pitchFamily="34" charset="0"/>
                <a:ea typeface="Calibri" panose="020F0502020204030204" pitchFamily="34" charset="0"/>
                <a:cs typeface="Calibri" panose="020F0502020204030204" pitchFamily="34" charset="0"/>
              </a:defRPr>
            </a:lvl1pPr>
            <a:lvl2pPr>
              <a:defRPr sz="2600"/>
            </a:lvl2pPr>
            <a:lvl3pPr>
              <a:defRPr sz="2600"/>
            </a:lvl3pPr>
            <a:lvl4pPr>
              <a:defRPr sz="2600"/>
            </a:lvl4pPr>
            <a:lvl5pPr>
              <a:defRPr sz="2600"/>
            </a:lvl5pPr>
          </a:lstStyle>
          <a:p>
            <a:pPr marL="0" marR="0" lvl="0" indent="0" algn="l" defTabSz="801773" rtl="0" eaLnBrk="1" fontAlgn="auto" latinLnBrk="0" hangingPunct="1">
              <a:lnSpc>
                <a:spcPct val="95000"/>
              </a:lnSpc>
              <a:spcBef>
                <a:spcPts val="1200"/>
              </a:spcBef>
              <a:spcAft>
                <a:spcPts val="0"/>
              </a:spcAft>
              <a:buClrTx/>
              <a:buSzTx/>
              <a:buFont typeface="Open Sans" panose="020B0502040204020203" pitchFamily="34" charset="0"/>
              <a:buNone/>
              <a:tabLst/>
            </a:pPr>
            <a:r>
              <a:rPr lang="en-US"/>
              <a:t>Click to edit Master text styles</a:t>
            </a:r>
          </a:p>
        </p:txBody>
      </p:sp>
      <p:sp>
        <p:nvSpPr>
          <p:cNvPr id="23" name="Content Placeholder 17"/>
          <p:cNvSpPr>
            <a:spLocks noGrp="1"/>
          </p:cNvSpPr>
          <p:nvPr>
            <p:ph sz="quarter" idx="18" hasCustomPrompt="1"/>
          </p:nvPr>
        </p:nvSpPr>
        <p:spPr>
          <a:xfrm>
            <a:off x="928609" y="2141538"/>
            <a:ext cx="4934217" cy="4686300"/>
          </a:xfrm>
          <a:prstGeom prst="rect">
            <a:avLst/>
          </a:prstGeom>
        </p:spPr>
        <p:txBody>
          <a:bodyPr lIns="0" tIns="0" rIns="0" bIns="0">
            <a:normAutofit/>
          </a:bodyPr>
          <a:lstStyle>
            <a:lvl1pPr marL="0" indent="0">
              <a:buNone/>
              <a:defRPr sz="2000">
                <a:solidFill>
                  <a:schemeClr val="tx2"/>
                </a:solidFill>
              </a:defRPr>
            </a:lvl1pPr>
            <a:lvl2pPr marL="0" indent="-228600">
              <a:buClr>
                <a:srgbClr val="01001D"/>
              </a:buClr>
              <a:buFont typeface="Wingdings" panose="05000000000000000000" pitchFamily="2" charset="2"/>
              <a:buChar char="§"/>
              <a:defRPr sz="2000" b="0" i="0">
                <a:solidFill>
                  <a:schemeClr val="tx2"/>
                </a:solidFill>
              </a:defRPr>
            </a:lvl2pPr>
            <a:lvl3pPr marL="457200" indent="-228600">
              <a:buClr>
                <a:srgbClr val="EE2F41"/>
              </a:buClr>
              <a:buSzPct val="80000"/>
              <a:buFont typeface="Wingdings" panose="05000000000000000000" pitchFamily="2" charset="2"/>
              <a:buChar char="§"/>
              <a:defRPr sz="1600" b="0" i="0">
                <a:solidFill>
                  <a:schemeClr val="tx2"/>
                </a:solidFill>
              </a:defRPr>
            </a:lvl3pPr>
            <a:lvl4pPr marL="685800" indent="-228600">
              <a:buClr>
                <a:schemeClr val="accent4"/>
              </a:buClr>
              <a:buSzPct val="80000"/>
              <a:buFont typeface="Wingdings" panose="05000000000000000000" pitchFamily="2" charset="2"/>
              <a:buChar char="§"/>
              <a:defRPr sz="1400" b="0" i="0">
                <a:solidFill>
                  <a:schemeClr val="tx2"/>
                </a:solidFill>
              </a:defRPr>
            </a:lvl4pPr>
            <a:lvl5pPr marL="1828800" indent="0">
              <a:buNone/>
              <a:defRPr sz="1400">
                <a:solidFill>
                  <a:schemeClr val="tx2"/>
                </a:solidFill>
              </a:defRPr>
            </a:lvl5pPr>
          </a:lstStyle>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134723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 column_left_blue">
    <p:bg>
      <p:bgPr>
        <a:solidFill>
          <a:srgbClr val="01001D"/>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D72ACF8-24BE-4A4F-9914-65BA228529C2}"/>
              </a:ext>
            </a:extLst>
          </p:cNvPr>
          <p:cNvSpPr>
            <a:spLocks noGrp="1"/>
          </p:cNvSpPr>
          <p:nvPr>
            <p:ph type="title"/>
          </p:nvPr>
        </p:nvSpPr>
        <p:spPr>
          <a:xfrm>
            <a:off x="928688" y="388938"/>
            <a:ext cx="11582400" cy="723901"/>
          </a:xfrm>
        </p:spPr>
        <p:txBody>
          <a:bodyPr lIns="0" tIns="0" rIns="0" bIns="0">
            <a:normAutofit/>
          </a:bodyPr>
          <a:lstStyle>
            <a:lvl1pPr marL="0" indent="0" algn="l" defTabSz="1007886" rtl="0" eaLnBrk="1" latinLnBrk="0" hangingPunct="1">
              <a:lnSpc>
                <a:spcPct val="100000"/>
              </a:lnSpc>
              <a:spcBef>
                <a:spcPct val="0"/>
              </a:spcBef>
              <a:buNone/>
              <a:tabLst>
                <a:tab pos="0" algn="l"/>
              </a:tabLst>
              <a:defRPr lang="en-US" sz="4800" b="1" i="0" kern="1200" dirty="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r>
              <a:rPr lang="en-US"/>
              <a:t>Click to edit Master title style</a:t>
            </a:r>
          </a:p>
        </p:txBody>
      </p:sp>
      <p:sp>
        <p:nvSpPr>
          <p:cNvPr id="10" name="Text Placeholder 10">
            <a:extLst>
              <a:ext uri="{FF2B5EF4-FFF2-40B4-BE49-F238E27FC236}">
                <a16:creationId xmlns:a16="http://schemas.microsoft.com/office/drawing/2014/main" id="{487277EE-214C-43A5-82F9-7604FDF221D4}"/>
              </a:ext>
            </a:extLst>
          </p:cNvPr>
          <p:cNvSpPr>
            <a:spLocks noGrp="1"/>
          </p:cNvSpPr>
          <p:nvPr>
            <p:ph type="body" sz="quarter" idx="13"/>
          </p:nvPr>
        </p:nvSpPr>
        <p:spPr>
          <a:xfrm>
            <a:off x="928609" y="1112838"/>
            <a:ext cx="11575332" cy="449137"/>
          </a:xfrm>
          <a:prstGeom prst="rect">
            <a:avLst/>
          </a:prstGeom>
        </p:spPr>
        <p:txBody>
          <a:bodyPr lIns="0" tIns="0" rIns="0" bIns="0">
            <a:normAutofit/>
          </a:bodyPr>
          <a:lstStyle>
            <a:lvl1pPr>
              <a:defRPr lang="en-US" sz="2800" b="0" i="0" kern="1200" spc="0" baseline="0" dirty="0">
                <a:solidFill>
                  <a:schemeClr val="bg1"/>
                </a:solidFill>
                <a:latin typeface="Calibri" panose="020F0502020204030204" pitchFamily="34" charset="0"/>
                <a:ea typeface="Calibri" panose="020F0502020204030204" pitchFamily="34" charset="0"/>
                <a:cs typeface="Calibri" panose="020F0502020204030204" pitchFamily="34" charset="0"/>
              </a:defRPr>
            </a:lvl1pPr>
            <a:lvl2pPr>
              <a:defRPr sz="2600"/>
            </a:lvl2pPr>
            <a:lvl3pPr>
              <a:defRPr sz="2600"/>
            </a:lvl3pPr>
            <a:lvl4pPr>
              <a:defRPr sz="2600"/>
            </a:lvl4pPr>
            <a:lvl5pPr>
              <a:defRPr sz="2600"/>
            </a:lvl5pPr>
          </a:lstStyle>
          <a:p>
            <a:pPr marL="0" marR="0" lvl="0" indent="0" algn="l" defTabSz="801773" rtl="0" eaLnBrk="1" fontAlgn="auto" latinLnBrk="0" hangingPunct="1">
              <a:lnSpc>
                <a:spcPct val="95000"/>
              </a:lnSpc>
              <a:spcBef>
                <a:spcPts val="1200"/>
              </a:spcBef>
              <a:spcAft>
                <a:spcPts val="0"/>
              </a:spcAft>
              <a:buClrTx/>
              <a:buSzTx/>
              <a:buFont typeface="Open Sans" panose="020B0502040204020203" pitchFamily="34" charset="0"/>
              <a:buNone/>
              <a:tabLst/>
            </a:pPr>
            <a:r>
              <a:rPr lang="en-US"/>
              <a:t>Click to edit Master text styles</a:t>
            </a:r>
          </a:p>
        </p:txBody>
      </p:sp>
      <p:sp>
        <p:nvSpPr>
          <p:cNvPr id="23" name="Content Placeholder 17"/>
          <p:cNvSpPr>
            <a:spLocks noGrp="1"/>
          </p:cNvSpPr>
          <p:nvPr>
            <p:ph sz="quarter" idx="18" hasCustomPrompt="1"/>
          </p:nvPr>
        </p:nvSpPr>
        <p:spPr>
          <a:xfrm>
            <a:off x="928609" y="2141538"/>
            <a:ext cx="4934217" cy="4686300"/>
          </a:xfrm>
          <a:prstGeom prst="rect">
            <a:avLst/>
          </a:prstGeom>
        </p:spPr>
        <p:txBody>
          <a:bodyPr lIns="0" tIns="0" rIns="0" bIns="0">
            <a:normAutofit/>
          </a:bodyPr>
          <a:lstStyle>
            <a:lvl1pPr marL="0" indent="0">
              <a:buNone/>
              <a:defRPr sz="2000">
                <a:solidFill>
                  <a:schemeClr val="tx2"/>
                </a:solidFill>
              </a:defRPr>
            </a:lvl1pPr>
            <a:lvl2pPr marL="0" indent="-228600">
              <a:buClr>
                <a:schemeClr val="bg1"/>
              </a:buClr>
              <a:buFont typeface="Wingdings" panose="05000000000000000000" pitchFamily="2" charset="2"/>
              <a:buChar char="§"/>
              <a:defRPr sz="2000" b="0" i="0">
                <a:solidFill>
                  <a:schemeClr val="bg1"/>
                </a:solidFill>
              </a:defRPr>
            </a:lvl2pPr>
            <a:lvl3pPr marL="457200" indent="-228600">
              <a:buClr>
                <a:srgbClr val="EE2F41"/>
              </a:buClr>
              <a:buSzPct val="80000"/>
              <a:buFont typeface="Wingdings" panose="05000000000000000000" pitchFamily="2" charset="2"/>
              <a:buChar char="§"/>
              <a:defRPr sz="1600" b="0" i="0">
                <a:solidFill>
                  <a:schemeClr val="bg1"/>
                </a:solidFill>
              </a:defRPr>
            </a:lvl3pPr>
            <a:lvl4pPr marL="685800" indent="-228600">
              <a:buClr>
                <a:schemeClr val="accent4"/>
              </a:buClr>
              <a:buSzPct val="80000"/>
              <a:buFont typeface="Wingdings" panose="05000000000000000000" pitchFamily="2" charset="2"/>
              <a:buChar char="§"/>
              <a:defRPr sz="1400" b="0" i="0">
                <a:solidFill>
                  <a:schemeClr val="bg1"/>
                </a:solidFill>
              </a:defRPr>
            </a:lvl4pPr>
            <a:lvl5pPr marL="1828800" indent="0">
              <a:buNone/>
              <a:defRPr sz="1400">
                <a:solidFill>
                  <a:schemeClr val="tx2"/>
                </a:solidFill>
              </a:defRPr>
            </a:lvl5pPr>
          </a:lstStyle>
          <a:p>
            <a:pPr lvl="1"/>
            <a:r>
              <a:rPr lang="en-US"/>
              <a:t>Second level</a:t>
            </a:r>
          </a:p>
          <a:p>
            <a:pPr lvl="2"/>
            <a:r>
              <a:rPr lang="en-US"/>
              <a:t>Third level</a:t>
            </a:r>
          </a:p>
          <a:p>
            <a:pPr lvl="3"/>
            <a:r>
              <a:rPr lang="en-US"/>
              <a:t>Fourth level</a:t>
            </a:r>
          </a:p>
        </p:txBody>
      </p:sp>
      <p:cxnSp>
        <p:nvCxnSpPr>
          <p:cNvPr id="12" name="Straight Connector 11">
            <a:extLst>
              <a:ext uri="{FF2B5EF4-FFF2-40B4-BE49-F238E27FC236}">
                <a16:creationId xmlns:a16="http://schemas.microsoft.com/office/drawing/2014/main" id="{310EE054-CC2A-5B45-9716-A5A77C71B002}"/>
              </a:ext>
            </a:extLst>
          </p:cNvPr>
          <p:cNvCxnSpPr/>
          <p:nvPr userDrawn="1"/>
        </p:nvCxnSpPr>
        <p:spPr>
          <a:xfrm>
            <a:off x="12498384" y="7008409"/>
            <a:ext cx="0" cy="40248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Shape 29">
            <a:extLst>
              <a:ext uri="{FF2B5EF4-FFF2-40B4-BE49-F238E27FC236}">
                <a16:creationId xmlns:a16="http://schemas.microsoft.com/office/drawing/2014/main" id="{7EA94BE0-86C1-274C-B9D6-C3CDA6CE3DF1}"/>
              </a:ext>
            </a:extLst>
          </p:cNvPr>
          <p:cNvSpPr/>
          <p:nvPr userDrawn="1"/>
        </p:nvSpPr>
        <p:spPr>
          <a:xfrm>
            <a:off x="12598286" y="7081410"/>
            <a:ext cx="495544" cy="256480"/>
          </a:xfrm>
          <a:prstGeom prst="rect">
            <a:avLst/>
          </a:prstGeom>
          <a:ln w="12700">
            <a:noFill/>
            <a:miter lim="400000"/>
          </a:ln>
          <a:extLst>
            <a:ext uri="{C572A759-6A51-4108-AA02-DFA0A04FC94B}">
              <ma14:wrappingTextBoxFlag xmlns:ma14="http://schemas.microsoft.com/office/mac/drawingml/2011/main" xmlns="" val="1"/>
            </a:ext>
          </a:extLst>
        </p:spPr>
        <p:txBody>
          <a:bodyPr wrap="square" lIns="50800" tIns="50800" rIns="50800" bIns="50800">
            <a:spAutoFit/>
          </a:bodyPr>
          <a:lstStyle/>
          <a:p>
            <a:pPr>
              <a:spcBef>
                <a:spcPts val="4500"/>
              </a:spcBef>
              <a:defRPr sz="2800">
                <a:solidFill>
                  <a:srgbClr val="797979"/>
                </a:solidFill>
              </a:defRPr>
            </a:pPr>
            <a:fld id="{86CB4B4D-7CA3-9044-876B-883B54F8677D}" type="slidenum">
              <a:rPr sz="1000" b="0" i="0">
                <a:solidFill>
                  <a:schemeClr val="bg1"/>
                </a:solidFill>
                <a:latin typeface="Calibri" panose="020F0502020204030204" pitchFamily="34" charset="0"/>
                <a:ea typeface="Open Sans" panose="020B0606030504020204" pitchFamily="34" charset="0"/>
                <a:cs typeface="Calibri" panose="020F0502020204030204" pitchFamily="34" charset="0"/>
              </a:rPr>
              <a:pPr>
                <a:spcBef>
                  <a:spcPts val="4500"/>
                </a:spcBef>
                <a:defRPr sz="2800">
                  <a:solidFill>
                    <a:srgbClr val="797979"/>
                  </a:solidFill>
                </a:defRPr>
              </a:pPr>
              <a:t>‹#›</a:t>
            </a:fld>
            <a:r>
              <a:rPr sz="1000" b="0" i="0">
                <a:solidFill>
                  <a:schemeClr val="bg1"/>
                </a:solidFill>
                <a:latin typeface="Calibri" panose="020F0502020204030204" pitchFamily="34" charset="0"/>
                <a:ea typeface="Open Sans" panose="020B0606030504020204" pitchFamily="34" charset="0"/>
                <a:cs typeface="Calibri" panose="020F0502020204030204" pitchFamily="34" charset="0"/>
              </a:rPr>
              <a:t>￼</a:t>
            </a:r>
          </a:p>
        </p:txBody>
      </p:sp>
      <p:pic>
        <p:nvPicPr>
          <p:cNvPr id="15" name="Picture 14">
            <a:extLst>
              <a:ext uri="{FF2B5EF4-FFF2-40B4-BE49-F238E27FC236}">
                <a16:creationId xmlns:a16="http://schemas.microsoft.com/office/drawing/2014/main" id="{B19C0542-24AF-8D4D-942C-0B9D835A47A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480046" y="7099314"/>
            <a:ext cx="918437" cy="155518"/>
          </a:xfrm>
          <a:prstGeom prst="rect">
            <a:avLst/>
          </a:prstGeom>
        </p:spPr>
      </p:pic>
      <p:sp>
        <p:nvSpPr>
          <p:cNvPr id="2" name="TextBox 1">
            <a:extLst>
              <a:ext uri="{FF2B5EF4-FFF2-40B4-BE49-F238E27FC236}">
                <a16:creationId xmlns:a16="http://schemas.microsoft.com/office/drawing/2014/main" id="{2DA2AE8D-1875-E153-107C-C354C8C9D46B}"/>
              </a:ext>
            </a:extLst>
          </p:cNvPr>
          <p:cNvSpPr txBox="1"/>
          <p:nvPr userDrawn="1"/>
        </p:nvSpPr>
        <p:spPr>
          <a:xfrm>
            <a:off x="310090" y="7094226"/>
            <a:ext cx="2475244" cy="230832"/>
          </a:xfrm>
          <a:prstGeom prst="rect">
            <a:avLst/>
          </a:prstGeom>
          <a:noFill/>
        </p:spPr>
        <p:txBody>
          <a:bodyPr wrap="square" rtlCol="0">
            <a:spAutoFit/>
          </a:bodyPr>
          <a:lstStyle/>
          <a:p>
            <a:r>
              <a:rPr lang="en-US" sz="900" b="0" i="0">
                <a:solidFill>
                  <a:schemeClr val="bg1"/>
                </a:solidFill>
                <a:latin typeface="Calibri" panose="020F0502020204030204" pitchFamily="34" charset="0"/>
              </a:rPr>
              <a:t>©2024 Mimecast. All Rights Reserved.</a:t>
            </a:r>
          </a:p>
        </p:txBody>
      </p:sp>
    </p:spTree>
    <p:extLst>
      <p:ext uri="{BB962C8B-B14F-4D97-AF65-F5344CB8AC3E}">
        <p14:creationId xmlns:p14="http://schemas.microsoft.com/office/powerpoint/2010/main" val="222924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Column Title_White">
    <p:spTree>
      <p:nvGrpSpPr>
        <p:cNvPr id="1" name=""/>
        <p:cNvGrpSpPr/>
        <p:nvPr/>
      </p:nvGrpSpPr>
      <p:grpSpPr>
        <a:xfrm>
          <a:off x="0" y="0"/>
          <a:ext cx="0" cy="0"/>
          <a:chOff x="0" y="0"/>
          <a:chExt cx="0" cy="0"/>
        </a:xfrm>
      </p:grpSpPr>
      <p:cxnSp>
        <p:nvCxnSpPr>
          <p:cNvPr id="8" name="Straight Connector 7"/>
          <p:cNvCxnSpPr/>
          <p:nvPr userDrawn="1"/>
        </p:nvCxnSpPr>
        <p:spPr>
          <a:xfrm flipH="1">
            <a:off x="6724097" y="1798638"/>
            <a:ext cx="5218" cy="50292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AD72ACF8-24BE-4A4F-9914-65BA228529C2}"/>
              </a:ext>
            </a:extLst>
          </p:cNvPr>
          <p:cNvSpPr>
            <a:spLocks noGrp="1"/>
          </p:cNvSpPr>
          <p:nvPr>
            <p:ph type="title"/>
          </p:nvPr>
        </p:nvSpPr>
        <p:spPr>
          <a:xfrm>
            <a:off x="928688" y="388938"/>
            <a:ext cx="11582400" cy="723901"/>
          </a:xfrm>
        </p:spPr>
        <p:txBody>
          <a:bodyPr lIns="0" tIns="0" rIns="0" bIns="0">
            <a:normAutofit/>
          </a:bodyPr>
          <a:lstStyle>
            <a:lvl1pPr marL="0" indent="0" algn="l" defTabSz="1007886" rtl="0" eaLnBrk="1" latinLnBrk="0" hangingPunct="1">
              <a:lnSpc>
                <a:spcPct val="100000"/>
              </a:lnSpc>
              <a:spcBef>
                <a:spcPct val="0"/>
              </a:spcBef>
              <a:buNone/>
              <a:tabLst>
                <a:tab pos="0" algn="l"/>
              </a:tabLst>
              <a:defRPr lang="en-US" sz="4800" b="1" i="0" kern="1200" dirty="0">
                <a:solidFill>
                  <a:schemeClr val="tx2"/>
                </a:solidFill>
                <a:latin typeface="Calibri" panose="020F0502020204030204" pitchFamily="34" charset="0"/>
                <a:ea typeface="Calibri" panose="020F0502020204030204" pitchFamily="34" charset="0"/>
                <a:cs typeface="Calibri" panose="020F0502020204030204" pitchFamily="34" charset="0"/>
              </a:defRPr>
            </a:lvl1pPr>
          </a:lstStyle>
          <a:p>
            <a:r>
              <a:rPr lang="en-US"/>
              <a:t>Click to edit Master title style</a:t>
            </a:r>
          </a:p>
        </p:txBody>
      </p:sp>
      <p:sp>
        <p:nvSpPr>
          <p:cNvPr id="10" name="Text Placeholder 10">
            <a:extLst>
              <a:ext uri="{FF2B5EF4-FFF2-40B4-BE49-F238E27FC236}">
                <a16:creationId xmlns:a16="http://schemas.microsoft.com/office/drawing/2014/main" id="{487277EE-214C-43A5-82F9-7604FDF221D4}"/>
              </a:ext>
            </a:extLst>
          </p:cNvPr>
          <p:cNvSpPr>
            <a:spLocks noGrp="1"/>
          </p:cNvSpPr>
          <p:nvPr>
            <p:ph type="body" sz="quarter" idx="13"/>
          </p:nvPr>
        </p:nvSpPr>
        <p:spPr>
          <a:xfrm>
            <a:off x="928609" y="1112838"/>
            <a:ext cx="11575332" cy="449137"/>
          </a:xfrm>
          <a:prstGeom prst="rect">
            <a:avLst/>
          </a:prstGeom>
        </p:spPr>
        <p:txBody>
          <a:bodyPr lIns="0" tIns="0" rIns="0" bIns="0">
            <a:normAutofit/>
          </a:bodyPr>
          <a:lstStyle>
            <a:lvl1pPr>
              <a:defRPr lang="en-US" sz="2800" b="0" i="0" kern="1200" spc="0" baseline="0" dirty="0">
                <a:solidFill>
                  <a:schemeClr val="tx2"/>
                </a:solidFill>
                <a:latin typeface="Calibri" panose="020F0502020204030204" pitchFamily="34" charset="0"/>
                <a:ea typeface="Calibri" panose="020F0502020204030204" pitchFamily="34" charset="0"/>
                <a:cs typeface="Calibri" panose="020F0502020204030204" pitchFamily="34" charset="0"/>
              </a:defRPr>
            </a:lvl1pPr>
            <a:lvl2pPr>
              <a:defRPr sz="2600"/>
            </a:lvl2pPr>
            <a:lvl3pPr>
              <a:defRPr sz="2600"/>
            </a:lvl3pPr>
            <a:lvl4pPr>
              <a:defRPr sz="2600"/>
            </a:lvl4pPr>
            <a:lvl5pPr>
              <a:defRPr sz="2600"/>
            </a:lvl5pPr>
          </a:lstStyle>
          <a:p>
            <a:pPr marL="0" marR="0" lvl="0" indent="0" algn="l" defTabSz="801773" rtl="0" eaLnBrk="1" fontAlgn="auto" latinLnBrk="0" hangingPunct="1">
              <a:lnSpc>
                <a:spcPct val="95000"/>
              </a:lnSpc>
              <a:spcBef>
                <a:spcPts val="1200"/>
              </a:spcBef>
              <a:spcAft>
                <a:spcPts val="0"/>
              </a:spcAft>
              <a:buClrTx/>
              <a:buSzTx/>
              <a:buFont typeface="Open Sans" panose="020B0502040204020203" pitchFamily="34" charset="0"/>
              <a:buNone/>
              <a:tabLst/>
            </a:pPr>
            <a:r>
              <a:rPr lang="en-US"/>
              <a:t>Click to edit Master text styles</a:t>
            </a:r>
          </a:p>
        </p:txBody>
      </p:sp>
      <p:sp>
        <p:nvSpPr>
          <p:cNvPr id="22" name="Content Placeholder 17"/>
          <p:cNvSpPr>
            <a:spLocks noGrp="1"/>
          </p:cNvSpPr>
          <p:nvPr>
            <p:ph sz="quarter" idx="17" hasCustomPrompt="1"/>
          </p:nvPr>
        </p:nvSpPr>
        <p:spPr>
          <a:xfrm>
            <a:off x="7569723" y="3208338"/>
            <a:ext cx="4934217" cy="3619500"/>
          </a:xfrm>
          <a:prstGeom prst="rect">
            <a:avLst/>
          </a:prstGeom>
        </p:spPr>
        <p:txBody>
          <a:bodyPr lIns="0" tIns="0" rIns="0" bIns="0">
            <a:normAutofit/>
          </a:bodyPr>
          <a:lstStyle>
            <a:lvl1pPr marL="0" indent="0">
              <a:buNone/>
              <a:defRPr sz="2000">
                <a:solidFill>
                  <a:schemeClr val="tx2"/>
                </a:solidFill>
              </a:defRPr>
            </a:lvl1pPr>
            <a:lvl2pPr marL="0" indent="-228600">
              <a:buClr>
                <a:srgbClr val="01001D"/>
              </a:buClr>
              <a:buFont typeface="Wingdings" panose="05000000000000000000" pitchFamily="2" charset="2"/>
              <a:buChar char="§"/>
              <a:defRPr sz="2000" b="0" i="0">
                <a:solidFill>
                  <a:schemeClr val="tx2"/>
                </a:solidFill>
              </a:defRPr>
            </a:lvl2pPr>
            <a:lvl3pPr marL="457200" indent="-228600">
              <a:buClr>
                <a:srgbClr val="EE2F41"/>
              </a:buClr>
              <a:buSzPct val="80000"/>
              <a:buFont typeface="Wingdings" panose="05000000000000000000" pitchFamily="2" charset="2"/>
              <a:buChar char="§"/>
              <a:defRPr sz="1600" b="0" i="0">
                <a:solidFill>
                  <a:schemeClr val="tx2"/>
                </a:solidFill>
              </a:defRPr>
            </a:lvl3pPr>
            <a:lvl4pPr marL="685800" indent="-228600">
              <a:buClr>
                <a:schemeClr val="accent4"/>
              </a:buClr>
              <a:buSzPct val="80000"/>
              <a:buFont typeface="Wingdings" panose="05000000000000000000" pitchFamily="2" charset="2"/>
              <a:buChar char="§"/>
              <a:defRPr sz="1400" b="0" i="0">
                <a:solidFill>
                  <a:schemeClr val="tx2"/>
                </a:solidFill>
              </a:defRPr>
            </a:lvl4pPr>
            <a:lvl5pPr marL="1828800" indent="0">
              <a:buNone/>
              <a:defRPr sz="1400">
                <a:solidFill>
                  <a:schemeClr val="tx2"/>
                </a:solidFill>
              </a:defRPr>
            </a:lvl5pPr>
          </a:lstStyle>
          <a:p>
            <a:pPr lvl="1"/>
            <a:r>
              <a:rPr lang="en-US"/>
              <a:t>Second level</a:t>
            </a:r>
          </a:p>
          <a:p>
            <a:pPr lvl="2"/>
            <a:r>
              <a:rPr lang="en-US"/>
              <a:t>Third level</a:t>
            </a:r>
          </a:p>
          <a:p>
            <a:pPr lvl="3"/>
            <a:r>
              <a:rPr lang="en-US"/>
              <a:t>Fourth level</a:t>
            </a:r>
          </a:p>
        </p:txBody>
      </p:sp>
      <p:sp>
        <p:nvSpPr>
          <p:cNvPr id="23" name="Content Placeholder 17"/>
          <p:cNvSpPr>
            <a:spLocks noGrp="1"/>
          </p:cNvSpPr>
          <p:nvPr>
            <p:ph sz="quarter" idx="18" hasCustomPrompt="1"/>
          </p:nvPr>
        </p:nvSpPr>
        <p:spPr>
          <a:xfrm>
            <a:off x="928609" y="3208338"/>
            <a:ext cx="4934217" cy="3619500"/>
          </a:xfrm>
          <a:prstGeom prst="rect">
            <a:avLst/>
          </a:prstGeom>
        </p:spPr>
        <p:txBody>
          <a:bodyPr lIns="0" tIns="0" rIns="0" bIns="0">
            <a:normAutofit/>
          </a:bodyPr>
          <a:lstStyle>
            <a:lvl1pPr marL="0" indent="0">
              <a:buNone/>
              <a:defRPr sz="2000">
                <a:solidFill>
                  <a:schemeClr val="tx2"/>
                </a:solidFill>
              </a:defRPr>
            </a:lvl1pPr>
            <a:lvl2pPr marL="0" indent="-228600">
              <a:buClr>
                <a:srgbClr val="01001D"/>
              </a:buClr>
              <a:buFont typeface="Wingdings" panose="05000000000000000000" pitchFamily="2" charset="2"/>
              <a:buChar char="§"/>
              <a:defRPr sz="2000" b="0" i="0">
                <a:solidFill>
                  <a:schemeClr val="tx2"/>
                </a:solidFill>
              </a:defRPr>
            </a:lvl2pPr>
            <a:lvl3pPr marL="457200" indent="-228600">
              <a:buClr>
                <a:srgbClr val="EE2F41"/>
              </a:buClr>
              <a:buSzPct val="80000"/>
              <a:buFont typeface="Wingdings" panose="05000000000000000000" pitchFamily="2" charset="2"/>
              <a:buChar char="§"/>
              <a:defRPr sz="1600" b="0" i="0">
                <a:solidFill>
                  <a:schemeClr val="tx2"/>
                </a:solidFill>
              </a:defRPr>
            </a:lvl3pPr>
            <a:lvl4pPr marL="685800" indent="-228600">
              <a:buClr>
                <a:schemeClr val="accent4"/>
              </a:buClr>
              <a:buSzPct val="80000"/>
              <a:buFont typeface="Wingdings" panose="05000000000000000000" pitchFamily="2" charset="2"/>
              <a:buChar char="§"/>
              <a:defRPr sz="1400" b="0" i="0">
                <a:solidFill>
                  <a:schemeClr val="tx2"/>
                </a:solidFill>
              </a:defRPr>
            </a:lvl4pPr>
            <a:lvl5pPr marL="1828800" indent="0">
              <a:buNone/>
              <a:defRPr sz="1400">
                <a:solidFill>
                  <a:schemeClr val="tx2"/>
                </a:solidFill>
              </a:defRPr>
            </a:lvl5pPr>
          </a:lstStyle>
          <a:p>
            <a:pPr lvl="1"/>
            <a:r>
              <a:rPr lang="en-US"/>
              <a:t>Second level</a:t>
            </a:r>
          </a:p>
          <a:p>
            <a:pPr lvl="2"/>
            <a:r>
              <a:rPr lang="en-US"/>
              <a:t>Third level</a:t>
            </a:r>
          </a:p>
          <a:p>
            <a:pPr lvl="3"/>
            <a:r>
              <a:rPr lang="en-US"/>
              <a:t>Fourth level</a:t>
            </a:r>
          </a:p>
        </p:txBody>
      </p:sp>
      <p:sp>
        <p:nvSpPr>
          <p:cNvPr id="3" name="Text Placeholder 2"/>
          <p:cNvSpPr>
            <a:spLocks noGrp="1"/>
          </p:cNvSpPr>
          <p:nvPr>
            <p:ph type="body" sz="quarter" idx="19"/>
          </p:nvPr>
        </p:nvSpPr>
        <p:spPr>
          <a:xfrm>
            <a:off x="928688" y="2563813"/>
            <a:ext cx="4933950" cy="490537"/>
          </a:xfrm>
        </p:spPr>
        <p:txBody>
          <a:bodyPr>
            <a:noAutofit/>
          </a:bodyPr>
          <a:lstStyle>
            <a:lvl1pPr>
              <a:defRPr lang="en-US" sz="1800" b="0" i="0" kern="1200" dirty="0">
                <a:solidFill>
                  <a:srgbClr val="C00000"/>
                </a:solidFill>
                <a:latin typeface="Calibri" panose="020F0502020204030204" pitchFamily="34" charset="0"/>
                <a:ea typeface="Open Sans" panose="020B0606030504020204" pitchFamily="34" charset="0"/>
                <a:cs typeface="Calibri" panose="020F0502020204030204" pitchFamily="34" charset="0"/>
              </a:defRPr>
            </a:lvl1pPr>
            <a:lvl2pPr>
              <a:defRPr sz="2400">
                <a:solidFill>
                  <a:schemeClr val="accent2"/>
                </a:solidFill>
              </a:defRPr>
            </a:lvl2pPr>
            <a:lvl3pPr>
              <a:defRPr sz="1800">
                <a:solidFill>
                  <a:schemeClr val="accent2"/>
                </a:solidFill>
              </a:defRPr>
            </a:lvl3pPr>
            <a:lvl4pPr>
              <a:defRPr sz="1600">
                <a:solidFill>
                  <a:schemeClr val="accent2"/>
                </a:solidFill>
              </a:defRPr>
            </a:lvl4pPr>
            <a:lvl5pPr>
              <a:defRPr sz="1600">
                <a:solidFill>
                  <a:schemeClr val="accent2"/>
                </a:solidFill>
              </a:defRPr>
            </a:lvl5pPr>
          </a:lstStyle>
          <a:p>
            <a:pPr marL="0" lvl="0" indent="0" algn="l" defTabSz="914400" rtl="0" eaLnBrk="1" latinLnBrk="0" hangingPunct="1">
              <a:lnSpc>
                <a:spcPct val="100000"/>
              </a:lnSpc>
              <a:spcBef>
                <a:spcPts val="1000"/>
              </a:spcBef>
              <a:buFont typeface="Open Sans" panose="020B0604020202020204" pitchFamily="34" charset="0"/>
              <a:buNone/>
            </a:pPr>
            <a:r>
              <a:rPr lang="en-US"/>
              <a:t>Click to edit Master text styles</a:t>
            </a:r>
          </a:p>
        </p:txBody>
      </p:sp>
      <p:sp>
        <p:nvSpPr>
          <p:cNvPr id="24" name="Text Placeholder 2"/>
          <p:cNvSpPr>
            <a:spLocks noGrp="1"/>
          </p:cNvSpPr>
          <p:nvPr>
            <p:ph type="body" sz="quarter" idx="20"/>
          </p:nvPr>
        </p:nvSpPr>
        <p:spPr>
          <a:xfrm>
            <a:off x="7569723" y="2563813"/>
            <a:ext cx="4933950" cy="490537"/>
          </a:xfrm>
        </p:spPr>
        <p:txBody>
          <a:bodyPr>
            <a:noAutofit/>
          </a:bodyPr>
          <a:lstStyle>
            <a:lvl1pPr>
              <a:defRPr lang="en-US" sz="1800" b="0" i="0" kern="1200" dirty="0">
                <a:solidFill>
                  <a:srgbClr val="C00000"/>
                </a:solidFill>
                <a:latin typeface="Calibri" panose="020F0502020204030204" pitchFamily="34" charset="0"/>
                <a:ea typeface="Open Sans" panose="020B0606030504020204" pitchFamily="34" charset="0"/>
                <a:cs typeface="Calibri" panose="020F0502020204030204" pitchFamily="34" charset="0"/>
              </a:defRPr>
            </a:lvl1pPr>
            <a:lvl2pPr>
              <a:defRPr sz="2400">
                <a:solidFill>
                  <a:schemeClr val="accent2"/>
                </a:solidFill>
              </a:defRPr>
            </a:lvl2pPr>
            <a:lvl3pPr>
              <a:defRPr sz="1800">
                <a:solidFill>
                  <a:schemeClr val="accent2"/>
                </a:solidFill>
              </a:defRPr>
            </a:lvl3pPr>
            <a:lvl4pPr>
              <a:defRPr sz="1600">
                <a:solidFill>
                  <a:schemeClr val="accent2"/>
                </a:solidFill>
              </a:defRPr>
            </a:lvl4pPr>
            <a:lvl5pPr>
              <a:defRPr sz="1600">
                <a:solidFill>
                  <a:schemeClr val="accent2"/>
                </a:solidFill>
              </a:defRPr>
            </a:lvl5pPr>
          </a:lstStyle>
          <a:p>
            <a:pPr marL="0" lvl="0" indent="0" algn="l" defTabSz="914400" rtl="0" eaLnBrk="1" latinLnBrk="0" hangingPunct="1">
              <a:lnSpc>
                <a:spcPct val="100000"/>
              </a:lnSpc>
              <a:spcBef>
                <a:spcPts val="1000"/>
              </a:spcBef>
              <a:buFont typeface="Open Sans" panose="020B0604020202020204" pitchFamily="34" charset="0"/>
              <a:buNone/>
            </a:pPr>
            <a:r>
              <a:rPr lang="en-US"/>
              <a:t>Click to edit Master text styles</a:t>
            </a:r>
          </a:p>
        </p:txBody>
      </p:sp>
    </p:spTree>
    <p:extLst>
      <p:ext uri="{BB962C8B-B14F-4D97-AF65-F5344CB8AC3E}">
        <p14:creationId xmlns:p14="http://schemas.microsoft.com/office/powerpoint/2010/main" val="4192774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Column Title_Blue">
    <p:bg>
      <p:bgPr>
        <a:solidFill>
          <a:srgbClr val="01001D"/>
        </a:solidFill>
        <a:effectLst/>
      </p:bgPr>
    </p:bg>
    <p:spTree>
      <p:nvGrpSpPr>
        <p:cNvPr id="1" name=""/>
        <p:cNvGrpSpPr/>
        <p:nvPr/>
      </p:nvGrpSpPr>
      <p:grpSpPr>
        <a:xfrm>
          <a:off x="0" y="0"/>
          <a:ext cx="0" cy="0"/>
          <a:chOff x="0" y="0"/>
          <a:chExt cx="0" cy="0"/>
        </a:xfrm>
      </p:grpSpPr>
      <p:cxnSp>
        <p:nvCxnSpPr>
          <p:cNvPr id="20" name="Straight Connector 19"/>
          <p:cNvCxnSpPr/>
          <p:nvPr userDrawn="1"/>
        </p:nvCxnSpPr>
        <p:spPr>
          <a:xfrm>
            <a:off x="12498384" y="7008409"/>
            <a:ext cx="0" cy="40248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Shape 29"/>
          <p:cNvSpPr/>
          <p:nvPr userDrawn="1"/>
        </p:nvSpPr>
        <p:spPr>
          <a:xfrm>
            <a:off x="12598286" y="7081410"/>
            <a:ext cx="495544" cy="256480"/>
          </a:xfrm>
          <a:prstGeom prst="rect">
            <a:avLst/>
          </a:prstGeom>
          <a:ln w="12700">
            <a:noFill/>
            <a:miter lim="400000"/>
          </a:ln>
          <a:extLst>
            <a:ext uri="{C572A759-6A51-4108-AA02-DFA0A04FC94B}">
              <ma14:wrappingTextBoxFlag xmlns:ma14="http://schemas.microsoft.com/office/mac/drawingml/2011/main" xmlns="" val="1"/>
            </a:ext>
          </a:extLst>
        </p:spPr>
        <p:txBody>
          <a:bodyPr wrap="square" lIns="50800" tIns="50800" rIns="50800" bIns="50800">
            <a:spAutoFit/>
          </a:bodyPr>
          <a:lstStyle/>
          <a:p>
            <a:pPr>
              <a:spcBef>
                <a:spcPts val="4500"/>
              </a:spcBef>
              <a:defRPr sz="2800">
                <a:solidFill>
                  <a:srgbClr val="797979"/>
                </a:solidFill>
              </a:defRPr>
            </a:pPr>
            <a:fld id="{86CB4B4D-7CA3-9044-876B-883B54F8677D}" type="slidenum">
              <a:rPr sz="1000" b="0" i="0">
                <a:solidFill>
                  <a:schemeClr val="bg1"/>
                </a:solidFill>
                <a:latin typeface="Calibri" panose="020F0502020204030204" pitchFamily="34" charset="0"/>
                <a:ea typeface="Open Sans" panose="020B0606030504020204" pitchFamily="34" charset="0"/>
                <a:cs typeface="Calibri" panose="020F0502020204030204" pitchFamily="34" charset="0"/>
              </a:rPr>
              <a:pPr>
                <a:spcBef>
                  <a:spcPts val="4500"/>
                </a:spcBef>
                <a:defRPr sz="2800">
                  <a:solidFill>
                    <a:srgbClr val="797979"/>
                  </a:solidFill>
                </a:defRPr>
              </a:pPr>
              <a:t>‹#›</a:t>
            </a:fld>
            <a:r>
              <a:rPr sz="1000" b="0" i="0">
                <a:solidFill>
                  <a:schemeClr val="bg1"/>
                </a:solidFill>
                <a:latin typeface="Calibri" panose="020F0502020204030204" pitchFamily="34" charset="0"/>
                <a:ea typeface="Open Sans" panose="020B0606030504020204" pitchFamily="34" charset="0"/>
                <a:cs typeface="Calibri" panose="020F0502020204030204" pitchFamily="34" charset="0"/>
              </a:rPr>
              <a:t>￼</a:t>
            </a:r>
          </a:p>
        </p:txBody>
      </p:sp>
      <p:cxnSp>
        <p:nvCxnSpPr>
          <p:cNvPr id="16" name="Straight Connector 15"/>
          <p:cNvCxnSpPr/>
          <p:nvPr userDrawn="1"/>
        </p:nvCxnSpPr>
        <p:spPr>
          <a:xfrm flipH="1">
            <a:off x="6714670" y="1798638"/>
            <a:ext cx="5218" cy="50292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itle 1">
            <a:extLst>
              <a:ext uri="{FF2B5EF4-FFF2-40B4-BE49-F238E27FC236}">
                <a16:creationId xmlns:a16="http://schemas.microsoft.com/office/drawing/2014/main" id="{AD72ACF8-24BE-4A4F-9914-65BA228529C2}"/>
              </a:ext>
            </a:extLst>
          </p:cNvPr>
          <p:cNvSpPr>
            <a:spLocks noGrp="1"/>
          </p:cNvSpPr>
          <p:nvPr userDrawn="1">
            <p:ph type="title"/>
          </p:nvPr>
        </p:nvSpPr>
        <p:spPr>
          <a:xfrm>
            <a:off x="928688" y="388938"/>
            <a:ext cx="11582400" cy="723901"/>
          </a:xfrm>
        </p:spPr>
        <p:txBody>
          <a:bodyPr lIns="0" tIns="0" rIns="0" bIns="0">
            <a:normAutofit/>
          </a:bodyPr>
          <a:lstStyle>
            <a:lvl1pPr marL="0" indent="0" algn="l" defTabSz="1007886" rtl="0" eaLnBrk="1" latinLnBrk="0" hangingPunct="1">
              <a:lnSpc>
                <a:spcPct val="100000"/>
              </a:lnSpc>
              <a:spcBef>
                <a:spcPct val="0"/>
              </a:spcBef>
              <a:buNone/>
              <a:tabLst>
                <a:tab pos="0" algn="l"/>
              </a:tabLst>
              <a:defRPr lang="en-US" sz="4800" b="1" i="0" kern="1200" dirty="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r>
              <a:rPr lang="en-US"/>
              <a:t>Click to edit Master title style</a:t>
            </a:r>
          </a:p>
        </p:txBody>
      </p:sp>
      <p:sp>
        <p:nvSpPr>
          <p:cNvPr id="26" name="Text Placeholder 10">
            <a:extLst>
              <a:ext uri="{FF2B5EF4-FFF2-40B4-BE49-F238E27FC236}">
                <a16:creationId xmlns:a16="http://schemas.microsoft.com/office/drawing/2014/main" id="{487277EE-214C-43A5-82F9-7604FDF221D4}"/>
              </a:ext>
            </a:extLst>
          </p:cNvPr>
          <p:cNvSpPr>
            <a:spLocks noGrp="1"/>
          </p:cNvSpPr>
          <p:nvPr userDrawn="1">
            <p:ph type="body" sz="quarter" idx="13"/>
          </p:nvPr>
        </p:nvSpPr>
        <p:spPr>
          <a:xfrm>
            <a:off x="928609" y="1112838"/>
            <a:ext cx="11575332" cy="449137"/>
          </a:xfrm>
          <a:prstGeom prst="rect">
            <a:avLst/>
          </a:prstGeom>
        </p:spPr>
        <p:txBody>
          <a:bodyPr lIns="0" tIns="0" rIns="0" bIns="0">
            <a:normAutofit/>
          </a:bodyPr>
          <a:lstStyle>
            <a:lvl1pPr>
              <a:defRPr lang="en-US" sz="2800" b="0" i="0" kern="1200" spc="0" baseline="0" dirty="0">
                <a:solidFill>
                  <a:schemeClr val="bg1"/>
                </a:solidFill>
                <a:latin typeface="Calibri" panose="020F0502020204030204" pitchFamily="34" charset="0"/>
                <a:ea typeface="Calibri" panose="020F0502020204030204" pitchFamily="34" charset="0"/>
                <a:cs typeface="Calibri" panose="020F0502020204030204" pitchFamily="34" charset="0"/>
              </a:defRPr>
            </a:lvl1pPr>
            <a:lvl2pPr>
              <a:defRPr sz="2600"/>
            </a:lvl2pPr>
            <a:lvl3pPr>
              <a:defRPr sz="2600"/>
            </a:lvl3pPr>
            <a:lvl4pPr>
              <a:defRPr sz="2600"/>
            </a:lvl4pPr>
            <a:lvl5pPr>
              <a:defRPr sz="2600"/>
            </a:lvl5pPr>
          </a:lstStyle>
          <a:p>
            <a:pPr marL="0" marR="0" lvl="0" indent="0" algn="l" defTabSz="801773" rtl="0" eaLnBrk="1" fontAlgn="auto" latinLnBrk="0" hangingPunct="1">
              <a:lnSpc>
                <a:spcPct val="95000"/>
              </a:lnSpc>
              <a:spcBef>
                <a:spcPts val="1200"/>
              </a:spcBef>
              <a:spcAft>
                <a:spcPts val="0"/>
              </a:spcAft>
              <a:buClrTx/>
              <a:buSzTx/>
              <a:buFont typeface="Open Sans" panose="020B0502040204020203" pitchFamily="34" charset="0"/>
              <a:buNone/>
              <a:tabLst/>
            </a:pPr>
            <a:r>
              <a:rPr lang="en-US"/>
              <a:t>Click to edit Master text styles</a:t>
            </a:r>
          </a:p>
        </p:txBody>
      </p:sp>
      <p:sp>
        <p:nvSpPr>
          <p:cNvPr id="27" name="Content Placeholder 17"/>
          <p:cNvSpPr>
            <a:spLocks noGrp="1"/>
          </p:cNvSpPr>
          <p:nvPr userDrawn="1">
            <p:ph sz="quarter" idx="17" hasCustomPrompt="1"/>
          </p:nvPr>
        </p:nvSpPr>
        <p:spPr>
          <a:xfrm>
            <a:off x="7569723" y="3208338"/>
            <a:ext cx="4934217" cy="3619500"/>
          </a:xfrm>
          <a:prstGeom prst="rect">
            <a:avLst/>
          </a:prstGeom>
        </p:spPr>
        <p:txBody>
          <a:bodyPr lIns="0" tIns="0" rIns="0" bIns="0">
            <a:normAutofit/>
          </a:bodyPr>
          <a:lstStyle>
            <a:lvl1pPr marL="0" indent="0">
              <a:buNone/>
              <a:defRPr sz="2000">
                <a:solidFill>
                  <a:schemeClr val="tx2"/>
                </a:solidFill>
              </a:defRPr>
            </a:lvl1pPr>
            <a:lvl2pPr marL="0" indent="0">
              <a:buClr>
                <a:schemeClr val="accent2"/>
              </a:buClr>
              <a:buFont typeface="Wingdings" panose="05000000000000000000" pitchFamily="2" charset="2"/>
              <a:buNone/>
              <a:defRPr sz="2000" b="0" i="0">
                <a:solidFill>
                  <a:schemeClr val="bg1"/>
                </a:solidFill>
              </a:defRPr>
            </a:lvl2pPr>
            <a:lvl3pPr marL="457200" indent="-228600">
              <a:buClr>
                <a:srgbClr val="EE2F41"/>
              </a:buClr>
              <a:buSzPct val="80000"/>
              <a:buFont typeface="Wingdings" panose="05000000000000000000" pitchFamily="2" charset="2"/>
              <a:buChar char="§"/>
              <a:defRPr sz="1600" b="0" i="0">
                <a:solidFill>
                  <a:schemeClr val="bg1"/>
                </a:solidFill>
              </a:defRPr>
            </a:lvl3pPr>
            <a:lvl4pPr marL="685800" indent="-228600">
              <a:buClr>
                <a:schemeClr val="accent4"/>
              </a:buClr>
              <a:buSzPct val="80000"/>
              <a:buFont typeface="Wingdings" panose="05000000000000000000" pitchFamily="2" charset="2"/>
              <a:buChar char="§"/>
              <a:defRPr sz="1400" b="0" i="0">
                <a:solidFill>
                  <a:schemeClr val="bg1"/>
                </a:solidFill>
              </a:defRPr>
            </a:lvl4pPr>
            <a:lvl5pPr marL="1828800" indent="0">
              <a:buNone/>
              <a:defRPr sz="1400">
                <a:solidFill>
                  <a:schemeClr val="tx2"/>
                </a:solidFill>
              </a:defRPr>
            </a:lvl5pPr>
          </a:lstStyle>
          <a:p>
            <a:pPr lvl="1"/>
            <a:r>
              <a:rPr lang="en-US"/>
              <a:t>Second level</a:t>
            </a:r>
          </a:p>
          <a:p>
            <a:pPr lvl="2"/>
            <a:r>
              <a:rPr lang="en-US"/>
              <a:t>Third level</a:t>
            </a:r>
          </a:p>
          <a:p>
            <a:pPr lvl="3"/>
            <a:r>
              <a:rPr lang="en-US"/>
              <a:t>Fourth level</a:t>
            </a:r>
          </a:p>
        </p:txBody>
      </p:sp>
      <p:sp>
        <p:nvSpPr>
          <p:cNvPr id="28" name="Content Placeholder 17"/>
          <p:cNvSpPr>
            <a:spLocks noGrp="1"/>
          </p:cNvSpPr>
          <p:nvPr userDrawn="1">
            <p:ph sz="quarter" idx="18" hasCustomPrompt="1"/>
          </p:nvPr>
        </p:nvSpPr>
        <p:spPr>
          <a:xfrm>
            <a:off x="928609" y="3208338"/>
            <a:ext cx="4934217" cy="3619500"/>
          </a:xfrm>
          <a:prstGeom prst="rect">
            <a:avLst/>
          </a:prstGeom>
        </p:spPr>
        <p:txBody>
          <a:bodyPr lIns="0" tIns="0" rIns="0" bIns="0">
            <a:normAutofit/>
          </a:bodyPr>
          <a:lstStyle>
            <a:lvl1pPr marL="0" indent="0">
              <a:buNone/>
              <a:defRPr sz="2000">
                <a:solidFill>
                  <a:schemeClr val="tx2"/>
                </a:solidFill>
              </a:defRPr>
            </a:lvl1pPr>
            <a:lvl2pPr marL="0" indent="0">
              <a:buClr>
                <a:schemeClr val="accent2"/>
              </a:buClr>
              <a:buFont typeface="Wingdings" panose="05000000000000000000" pitchFamily="2" charset="2"/>
              <a:buNone/>
              <a:defRPr sz="2000" b="0" i="0">
                <a:solidFill>
                  <a:schemeClr val="bg1"/>
                </a:solidFill>
              </a:defRPr>
            </a:lvl2pPr>
            <a:lvl3pPr marL="457200" indent="-228600">
              <a:buClr>
                <a:srgbClr val="EE2F41"/>
              </a:buClr>
              <a:buSzPct val="80000"/>
              <a:buFont typeface="Wingdings" panose="05000000000000000000" pitchFamily="2" charset="2"/>
              <a:buChar char="§"/>
              <a:defRPr sz="1600" b="0" i="0">
                <a:solidFill>
                  <a:schemeClr val="bg1"/>
                </a:solidFill>
              </a:defRPr>
            </a:lvl3pPr>
            <a:lvl4pPr marL="685800" indent="-228600">
              <a:buClr>
                <a:schemeClr val="accent4"/>
              </a:buClr>
              <a:buSzPct val="80000"/>
              <a:buFont typeface="Wingdings" panose="05000000000000000000" pitchFamily="2" charset="2"/>
              <a:buChar char="§"/>
              <a:defRPr sz="1400" b="0" i="0">
                <a:solidFill>
                  <a:schemeClr val="bg1"/>
                </a:solidFill>
              </a:defRPr>
            </a:lvl4pPr>
            <a:lvl5pPr marL="1828800" indent="0">
              <a:buNone/>
              <a:defRPr sz="1400">
                <a:solidFill>
                  <a:schemeClr val="tx2"/>
                </a:solidFill>
              </a:defRPr>
            </a:lvl5pPr>
          </a:lstStyle>
          <a:p>
            <a:pPr lvl="1"/>
            <a:r>
              <a:rPr lang="en-US"/>
              <a:t>Second level</a:t>
            </a:r>
          </a:p>
          <a:p>
            <a:pPr lvl="2"/>
            <a:r>
              <a:rPr lang="en-US"/>
              <a:t>Third level</a:t>
            </a:r>
          </a:p>
          <a:p>
            <a:pPr lvl="3"/>
            <a:r>
              <a:rPr lang="en-US"/>
              <a:t>Fourth level</a:t>
            </a:r>
          </a:p>
        </p:txBody>
      </p:sp>
      <p:sp>
        <p:nvSpPr>
          <p:cNvPr id="29" name="Text Placeholder 2"/>
          <p:cNvSpPr>
            <a:spLocks noGrp="1"/>
          </p:cNvSpPr>
          <p:nvPr userDrawn="1">
            <p:ph type="body" sz="quarter" idx="19"/>
          </p:nvPr>
        </p:nvSpPr>
        <p:spPr>
          <a:xfrm>
            <a:off x="928688" y="2563813"/>
            <a:ext cx="4933950" cy="490537"/>
          </a:xfrm>
        </p:spPr>
        <p:txBody>
          <a:bodyPr>
            <a:noAutofit/>
          </a:bodyPr>
          <a:lstStyle>
            <a:lvl1pPr>
              <a:defRPr lang="en-US" sz="1800" b="0" i="0" kern="1200" dirty="0">
                <a:solidFill>
                  <a:srgbClr val="FF2600"/>
                </a:solidFill>
                <a:latin typeface="Calibri" panose="020F0502020204030204" pitchFamily="34" charset="0"/>
                <a:ea typeface="Open Sans" panose="020B0606030504020204" pitchFamily="34" charset="0"/>
                <a:cs typeface="Calibri" panose="020F0502020204030204" pitchFamily="34" charset="0"/>
              </a:defRPr>
            </a:lvl1pPr>
            <a:lvl2pPr>
              <a:defRPr sz="2400">
                <a:solidFill>
                  <a:schemeClr val="accent2"/>
                </a:solidFill>
              </a:defRPr>
            </a:lvl2pPr>
            <a:lvl3pPr>
              <a:defRPr sz="1800">
                <a:solidFill>
                  <a:schemeClr val="accent2"/>
                </a:solidFill>
              </a:defRPr>
            </a:lvl3pPr>
            <a:lvl4pPr>
              <a:defRPr sz="1600">
                <a:solidFill>
                  <a:schemeClr val="accent2"/>
                </a:solidFill>
              </a:defRPr>
            </a:lvl4pPr>
            <a:lvl5pPr>
              <a:defRPr sz="1600">
                <a:solidFill>
                  <a:schemeClr val="accent2"/>
                </a:solidFill>
              </a:defRPr>
            </a:lvl5pPr>
          </a:lstStyle>
          <a:p>
            <a:pPr marL="0" lvl="0" indent="0" algn="l" defTabSz="914400" rtl="0" eaLnBrk="1" latinLnBrk="0" hangingPunct="1">
              <a:lnSpc>
                <a:spcPct val="100000"/>
              </a:lnSpc>
              <a:spcBef>
                <a:spcPts val="1000"/>
              </a:spcBef>
              <a:buFont typeface="Open Sans" panose="020B0604020202020204" pitchFamily="34" charset="0"/>
              <a:buNone/>
            </a:pPr>
            <a:r>
              <a:rPr lang="en-US"/>
              <a:t>Click to edit Master text styles</a:t>
            </a:r>
          </a:p>
        </p:txBody>
      </p:sp>
      <p:sp>
        <p:nvSpPr>
          <p:cNvPr id="30" name="Text Placeholder 2"/>
          <p:cNvSpPr>
            <a:spLocks noGrp="1"/>
          </p:cNvSpPr>
          <p:nvPr userDrawn="1">
            <p:ph type="body" sz="quarter" idx="20"/>
          </p:nvPr>
        </p:nvSpPr>
        <p:spPr>
          <a:xfrm>
            <a:off x="7569723" y="2563813"/>
            <a:ext cx="4933950" cy="490537"/>
          </a:xfrm>
        </p:spPr>
        <p:txBody>
          <a:bodyPr>
            <a:noAutofit/>
          </a:bodyPr>
          <a:lstStyle>
            <a:lvl1pPr>
              <a:defRPr lang="en-US" sz="1800" b="0" i="0" kern="1200" dirty="0">
                <a:solidFill>
                  <a:srgbClr val="FF2600"/>
                </a:solidFill>
                <a:latin typeface="Calibri" panose="020F0502020204030204" pitchFamily="34" charset="0"/>
                <a:ea typeface="Open Sans" panose="020B0606030504020204" pitchFamily="34" charset="0"/>
                <a:cs typeface="Calibri" panose="020F0502020204030204" pitchFamily="34" charset="0"/>
              </a:defRPr>
            </a:lvl1pPr>
            <a:lvl2pPr>
              <a:defRPr sz="2400">
                <a:solidFill>
                  <a:schemeClr val="accent2"/>
                </a:solidFill>
              </a:defRPr>
            </a:lvl2pPr>
            <a:lvl3pPr>
              <a:defRPr sz="1800">
                <a:solidFill>
                  <a:schemeClr val="accent2"/>
                </a:solidFill>
              </a:defRPr>
            </a:lvl3pPr>
            <a:lvl4pPr>
              <a:defRPr sz="1600">
                <a:solidFill>
                  <a:schemeClr val="accent2"/>
                </a:solidFill>
              </a:defRPr>
            </a:lvl4pPr>
            <a:lvl5pPr>
              <a:defRPr sz="1600">
                <a:solidFill>
                  <a:schemeClr val="accent2"/>
                </a:solidFill>
              </a:defRPr>
            </a:lvl5pPr>
          </a:lstStyle>
          <a:p>
            <a:pPr marL="0" lvl="0" indent="0" algn="l" defTabSz="914400" rtl="0" eaLnBrk="1" latinLnBrk="0" hangingPunct="1">
              <a:lnSpc>
                <a:spcPct val="100000"/>
              </a:lnSpc>
              <a:spcBef>
                <a:spcPts val="1000"/>
              </a:spcBef>
              <a:buFont typeface="Open Sans" panose="020B0604020202020204" pitchFamily="34" charset="0"/>
              <a:buNone/>
            </a:pPr>
            <a:r>
              <a:rPr lang="en-US"/>
              <a:t>Click to edit Master text styles</a:t>
            </a:r>
          </a:p>
        </p:txBody>
      </p:sp>
      <p:pic>
        <p:nvPicPr>
          <p:cNvPr id="17" name="Picture 16">
            <a:extLst>
              <a:ext uri="{FF2B5EF4-FFF2-40B4-BE49-F238E27FC236}">
                <a16:creationId xmlns:a16="http://schemas.microsoft.com/office/drawing/2014/main" id="{96C684F0-E11B-7E47-B353-00B68B3AC7F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480046" y="7122759"/>
            <a:ext cx="918437" cy="155518"/>
          </a:xfrm>
          <a:prstGeom prst="rect">
            <a:avLst/>
          </a:prstGeom>
        </p:spPr>
      </p:pic>
      <p:sp>
        <p:nvSpPr>
          <p:cNvPr id="2" name="TextBox 1">
            <a:extLst>
              <a:ext uri="{FF2B5EF4-FFF2-40B4-BE49-F238E27FC236}">
                <a16:creationId xmlns:a16="http://schemas.microsoft.com/office/drawing/2014/main" id="{73DF5C3E-859B-BAD9-7248-187F70AEE102}"/>
              </a:ext>
            </a:extLst>
          </p:cNvPr>
          <p:cNvSpPr txBox="1"/>
          <p:nvPr userDrawn="1"/>
        </p:nvSpPr>
        <p:spPr>
          <a:xfrm>
            <a:off x="310090" y="7094226"/>
            <a:ext cx="2475244" cy="230832"/>
          </a:xfrm>
          <a:prstGeom prst="rect">
            <a:avLst/>
          </a:prstGeom>
          <a:noFill/>
        </p:spPr>
        <p:txBody>
          <a:bodyPr wrap="square" rtlCol="0">
            <a:spAutoFit/>
          </a:bodyPr>
          <a:lstStyle/>
          <a:p>
            <a:r>
              <a:rPr lang="en-US" sz="900" b="0" i="0">
                <a:solidFill>
                  <a:schemeClr val="bg1"/>
                </a:solidFill>
                <a:latin typeface="Calibri" panose="020F0502020204030204" pitchFamily="34" charset="0"/>
              </a:rPr>
              <a:t>©2024 Mimecast. All Rights Reserved.</a:t>
            </a:r>
          </a:p>
        </p:txBody>
      </p:sp>
    </p:spTree>
    <p:extLst>
      <p:ext uri="{BB962C8B-B14F-4D97-AF65-F5344CB8AC3E}">
        <p14:creationId xmlns:p14="http://schemas.microsoft.com/office/powerpoint/2010/main" val="3620948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Column Title_White">
    <p:spTree>
      <p:nvGrpSpPr>
        <p:cNvPr id="1" name=""/>
        <p:cNvGrpSpPr/>
        <p:nvPr/>
      </p:nvGrpSpPr>
      <p:grpSpPr>
        <a:xfrm>
          <a:off x="0" y="0"/>
          <a:ext cx="0" cy="0"/>
          <a:chOff x="0" y="0"/>
          <a:chExt cx="0" cy="0"/>
        </a:xfrm>
      </p:grpSpPr>
      <p:sp>
        <p:nvSpPr>
          <p:cNvPr id="11" name="Content Placeholder 17"/>
          <p:cNvSpPr>
            <a:spLocks noGrp="1"/>
          </p:cNvSpPr>
          <p:nvPr>
            <p:ph sz="quarter" idx="16" hasCustomPrompt="1"/>
          </p:nvPr>
        </p:nvSpPr>
        <p:spPr>
          <a:xfrm>
            <a:off x="1333500" y="3208337"/>
            <a:ext cx="3036206" cy="3619501"/>
          </a:xfrm>
          <a:prstGeom prst="rect">
            <a:avLst/>
          </a:prstGeom>
        </p:spPr>
        <p:txBody>
          <a:bodyPr lIns="0" tIns="0" rIns="0" bIns="0">
            <a:normAutofit/>
          </a:bodyPr>
          <a:lstStyle>
            <a:lvl1pPr marL="0" indent="0">
              <a:buNone/>
              <a:defRPr sz="2000">
                <a:solidFill>
                  <a:schemeClr val="tx2"/>
                </a:solidFill>
              </a:defRPr>
            </a:lvl1pPr>
            <a:lvl2pPr marL="0" indent="0">
              <a:buClr>
                <a:schemeClr val="accent2"/>
              </a:buClr>
              <a:buFont typeface="Wingdings" panose="05000000000000000000" pitchFamily="2" charset="2"/>
              <a:buNone/>
              <a:defRPr sz="2000" b="0" i="0">
                <a:solidFill>
                  <a:schemeClr val="tx2"/>
                </a:solidFill>
              </a:defRPr>
            </a:lvl2pPr>
            <a:lvl3pPr marL="457200" indent="-228600">
              <a:buClr>
                <a:srgbClr val="EE2F41"/>
              </a:buClr>
              <a:buSzPct val="80000"/>
              <a:buFont typeface="Wingdings" panose="05000000000000000000" pitchFamily="2" charset="2"/>
              <a:buChar char="§"/>
              <a:defRPr sz="1600" b="0" i="0">
                <a:solidFill>
                  <a:schemeClr val="tx2"/>
                </a:solidFill>
              </a:defRPr>
            </a:lvl3pPr>
            <a:lvl4pPr marL="685800" indent="-228600">
              <a:buClr>
                <a:schemeClr val="accent4"/>
              </a:buClr>
              <a:buSzPct val="80000"/>
              <a:buFont typeface="Wingdings" panose="05000000000000000000" pitchFamily="2" charset="2"/>
              <a:buChar char="§"/>
              <a:defRPr sz="1400" b="0" i="0">
                <a:solidFill>
                  <a:schemeClr val="tx2"/>
                </a:solidFill>
              </a:defRPr>
            </a:lvl4pPr>
            <a:lvl5pPr marL="1828800" indent="0">
              <a:buNone/>
              <a:defRPr sz="1400">
                <a:solidFill>
                  <a:schemeClr val="tx2"/>
                </a:solidFill>
              </a:defRPr>
            </a:lvl5pPr>
          </a:lstStyle>
          <a:p>
            <a:pPr lvl="1"/>
            <a:r>
              <a:rPr lang="en-US"/>
              <a:t>Second level</a:t>
            </a:r>
          </a:p>
          <a:p>
            <a:pPr lvl="2"/>
            <a:r>
              <a:rPr lang="en-US"/>
              <a:t>Third level</a:t>
            </a:r>
          </a:p>
          <a:p>
            <a:pPr lvl="3"/>
            <a:r>
              <a:rPr lang="en-US"/>
              <a:t>Fourth level</a:t>
            </a:r>
          </a:p>
        </p:txBody>
      </p:sp>
      <p:grpSp>
        <p:nvGrpSpPr>
          <p:cNvPr id="9" name="Group 8"/>
          <p:cNvGrpSpPr/>
          <p:nvPr userDrawn="1"/>
        </p:nvGrpSpPr>
        <p:grpSpPr>
          <a:xfrm>
            <a:off x="4769756" y="2121031"/>
            <a:ext cx="3880757" cy="4706807"/>
            <a:chOff x="4769756" y="1799771"/>
            <a:chExt cx="3880757" cy="4804229"/>
          </a:xfrm>
        </p:grpSpPr>
        <p:cxnSp>
          <p:nvCxnSpPr>
            <p:cNvPr id="10" name="Straight Connector 9"/>
            <p:cNvCxnSpPr/>
            <p:nvPr userDrawn="1"/>
          </p:nvCxnSpPr>
          <p:spPr>
            <a:xfrm>
              <a:off x="4769756" y="1799771"/>
              <a:ext cx="0" cy="4804229"/>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8650513" y="1799771"/>
              <a:ext cx="0" cy="4804229"/>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7" name="Content Placeholder 17"/>
          <p:cNvSpPr>
            <a:spLocks noGrp="1"/>
          </p:cNvSpPr>
          <p:nvPr>
            <p:ph sz="quarter" idx="17" hasCustomPrompt="1"/>
          </p:nvPr>
        </p:nvSpPr>
        <p:spPr>
          <a:xfrm>
            <a:off x="5198172" y="3208337"/>
            <a:ext cx="3036206" cy="3619501"/>
          </a:xfrm>
          <a:prstGeom prst="rect">
            <a:avLst/>
          </a:prstGeom>
        </p:spPr>
        <p:txBody>
          <a:bodyPr lIns="0" tIns="0" rIns="0" bIns="0">
            <a:normAutofit/>
          </a:bodyPr>
          <a:lstStyle>
            <a:lvl1pPr marL="0" indent="0">
              <a:buNone/>
              <a:defRPr sz="2000">
                <a:solidFill>
                  <a:schemeClr val="tx2"/>
                </a:solidFill>
              </a:defRPr>
            </a:lvl1pPr>
            <a:lvl2pPr marL="0" indent="0">
              <a:buClr>
                <a:schemeClr val="accent2"/>
              </a:buClr>
              <a:buFont typeface="Wingdings" panose="05000000000000000000" pitchFamily="2" charset="2"/>
              <a:buNone/>
              <a:defRPr sz="2000" b="0" i="0">
                <a:solidFill>
                  <a:schemeClr val="tx2"/>
                </a:solidFill>
              </a:defRPr>
            </a:lvl2pPr>
            <a:lvl3pPr marL="457200" indent="-228600">
              <a:buClr>
                <a:srgbClr val="EE2F41"/>
              </a:buClr>
              <a:buSzPct val="80000"/>
              <a:buFont typeface="Wingdings" panose="05000000000000000000" pitchFamily="2" charset="2"/>
              <a:buChar char="§"/>
              <a:defRPr sz="1600" b="0" i="0">
                <a:solidFill>
                  <a:schemeClr val="tx2"/>
                </a:solidFill>
              </a:defRPr>
            </a:lvl3pPr>
            <a:lvl4pPr marL="685800" indent="-228600">
              <a:buClr>
                <a:schemeClr val="accent4"/>
              </a:buClr>
              <a:buSzPct val="80000"/>
              <a:buFont typeface="Wingdings" panose="05000000000000000000" pitchFamily="2" charset="2"/>
              <a:buChar char="§"/>
              <a:defRPr sz="1400" b="0" i="0">
                <a:solidFill>
                  <a:schemeClr val="tx2"/>
                </a:solidFill>
              </a:defRPr>
            </a:lvl4pPr>
            <a:lvl5pPr marL="1828800" indent="0">
              <a:buNone/>
              <a:defRPr sz="1400">
                <a:solidFill>
                  <a:schemeClr val="tx2"/>
                </a:solidFill>
              </a:defRPr>
            </a:lvl5pPr>
          </a:lstStyle>
          <a:p>
            <a:pPr lvl="1"/>
            <a:r>
              <a:rPr lang="en-US"/>
              <a:t>Second level</a:t>
            </a:r>
          </a:p>
          <a:p>
            <a:pPr lvl="2"/>
            <a:r>
              <a:rPr lang="en-US"/>
              <a:t>Third level</a:t>
            </a:r>
          </a:p>
          <a:p>
            <a:pPr lvl="3"/>
            <a:r>
              <a:rPr lang="en-US"/>
              <a:t>Fourth level</a:t>
            </a:r>
          </a:p>
        </p:txBody>
      </p:sp>
      <p:sp>
        <p:nvSpPr>
          <p:cNvPr id="18" name="Content Placeholder 17"/>
          <p:cNvSpPr>
            <a:spLocks noGrp="1"/>
          </p:cNvSpPr>
          <p:nvPr>
            <p:ph sz="quarter" idx="18" hasCustomPrompt="1"/>
          </p:nvPr>
        </p:nvSpPr>
        <p:spPr>
          <a:xfrm>
            <a:off x="9078928" y="3208337"/>
            <a:ext cx="3036206" cy="3619501"/>
          </a:xfrm>
          <a:prstGeom prst="rect">
            <a:avLst/>
          </a:prstGeom>
        </p:spPr>
        <p:txBody>
          <a:bodyPr lIns="0" tIns="0" rIns="0" bIns="0">
            <a:normAutofit/>
          </a:bodyPr>
          <a:lstStyle>
            <a:lvl1pPr marL="0" indent="0">
              <a:buNone/>
              <a:defRPr sz="2000">
                <a:solidFill>
                  <a:schemeClr val="tx2"/>
                </a:solidFill>
              </a:defRPr>
            </a:lvl1pPr>
            <a:lvl2pPr marL="0" indent="0">
              <a:buClr>
                <a:schemeClr val="accent2"/>
              </a:buClr>
              <a:buFont typeface="Wingdings" panose="05000000000000000000" pitchFamily="2" charset="2"/>
              <a:buNone/>
              <a:defRPr sz="2000" b="0" i="0">
                <a:solidFill>
                  <a:schemeClr val="tx2"/>
                </a:solidFill>
              </a:defRPr>
            </a:lvl2pPr>
            <a:lvl3pPr marL="457200" indent="-228600">
              <a:buClr>
                <a:srgbClr val="EE2F41"/>
              </a:buClr>
              <a:buSzPct val="80000"/>
              <a:buFont typeface="Wingdings" panose="05000000000000000000" pitchFamily="2" charset="2"/>
              <a:buChar char="§"/>
              <a:defRPr sz="1600" b="0" i="0">
                <a:solidFill>
                  <a:schemeClr val="tx2"/>
                </a:solidFill>
              </a:defRPr>
            </a:lvl3pPr>
            <a:lvl4pPr marL="685800" indent="-228600">
              <a:buClr>
                <a:schemeClr val="accent4"/>
              </a:buClr>
              <a:buSzPct val="80000"/>
              <a:buFont typeface="Wingdings" panose="05000000000000000000" pitchFamily="2" charset="2"/>
              <a:buChar char="§"/>
              <a:defRPr sz="1400" b="0" i="0">
                <a:solidFill>
                  <a:schemeClr val="tx2"/>
                </a:solidFill>
              </a:defRPr>
            </a:lvl4pPr>
            <a:lvl5pPr marL="1828800" indent="0">
              <a:buNone/>
              <a:defRPr sz="1400">
                <a:solidFill>
                  <a:schemeClr val="tx2"/>
                </a:solidFill>
              </a:defRPr>
            </a:lvl5pPr>
          </a:lstStyle>
          <a:p>
            <a:pPr lvl="1"/>
            <a:r>
              <a:rPr lang="en-US"/>
              <a:t>Second level</a:t>
            </a:r>
          </a:p>
          <a:p>
            <a:pPr lvl="2"/>
            <a:r>
              <a:rPr lang="en-US"/>
              <a:t>Third level</a:t>
            </a:r>
          </a:p>
          <a:p>
            <a:pPr lvl="3"/>
            <a:r>
              <a:rPr lang="en-US"/>
              <a:t>Fourth level</a:t>
            </a:r>
          </a:p>
        </p:txBody>
      </p:sp>
      <p:sp>
        <p:nvSpPr>
          <p:cNvPr id="12" name="Title 1">
            <a:extLst>
              <a:ext uri="{FF2B5EF4-FFF2-40B4-BE49-F238E27FC236}">
                <a16:creationId xmlns:a16="http://schemas.microsoft.com/office/drawing/2014/main" id="{AD72ACF8-24BE-4A4F-9914-65BA228529C2}"/>
              </a:ext>
            </a:extLst>
          </p:cNvPr>
          <p:cNvSpPr>
            <a:spLocks noGrp="1"/>
          </p:cNvSpPr>
          <p:nvPr>
            <p:ph type="title"/>
          </p:nvPr>
        </p:nvSpPr>
        <p:spPr>
          <a:xfrm>
            <a:off x="928688" y="388938"/>
            <a:ext cx="11582400" cy="723901"/>
          </a:xfrm>
        </p:spPr>
        <p:txBody>
          <a:bodyPr lIns="0" tIns="0" rIns="0" bIns="0">
            <a:normAutofit/>
          </a:bodyPr>
          <a:lstStyle>
            <a:lvl1pPr marL="0" indent="0" algn="l" defTabSz="1007886" rtl="0" eaLnBrk="1" latinLnBrk="0" hangingPunct="1">
              <a:lnSpc>
                <a:spcPct val="100000"/>
              </a:lnSpc>
              <a:spcBef>
                <a:spcPct val="0"/>
              </a:spcBef>
              <a:buNone/>
              <a:tabLst>
                <a:tab pos="0" algn="l"/>
              </a:tabLst>
              <a:defRPr lang="en-US" sz="4800" b="1" i="0" kern="1200" dirty="0">
                <a:solidFill>
                  <a:schemeClr val="tx2"/>
                </a:solidFill>
                <a:latin typeface="Calibri" panose="020F0502020204030204" pitchFamily="34" charset="0"/>
                <a:ea typeface="Calibri" panose="020F0502020204030204" pitchFamily="34" charset="0"/>
                <a:cs typeface="Calibri" panose="020F0502020204030204" pitchFamily="34" charset="0"/>
              </a:defRPr>
            </a:lvl1pPr>
          </a:lstStyle>
          <a:p>
            <a:r>
              <a:rPr lang="en-US"/>
              <a:t>Click to edit Master title style</a:t>
            </a:r>
          </a:p>
        </p:txBody>
      </p:sp>
      <p:sp>
        <p:nvSpPr>
          <p:cNvPr id="13" name="Text Placeholder 10">
            <a:extLst>
              <a:ext uri="{FF2B5EF4-FFF2-40B4-BE49-F238E27FC236}">
                <a16:creationId xmlns:a16="http://schemas.microsoft.com/office/drawing/2014/main" id="{487277EE-214C-43A5-82F9-7604FDF221D4}"/>
              </a:ext>
            </a:extLst>
          </p:cNvPr>
          <p:cNvSpPr>
            <a:spLocks noGrp="1"/>
          </p:cNvSpPr>
          <p:nvPr>
            <p:ph type="body" sz="quarter" idx="13"/>
          </p:nvPr>
        </p:nvSpPr>
        <p:spPr>
          <a:xfrm>
            <a:off x="928609" y="1112838"/>
            <a:ext cx="11575332" cy="449137"/>
          </a:xfrm>
          <a:prstGeom prst="rect">
            <a:avLst/>
          </a:prstGeom>
        </p:spPr>
        <p:txBody>
          <a:bodyPr lIns="0" tIns="0" rIns="0" bIns="0">
            <a:normAutofit/>
          </a:bodyPr>
          <a:lstStyle>
            <a:lvl1pPr>
              <a:defRPr lang="en-US" sz="2800" b="0" i="0" kern="1200" spc="0" baseline="0" dirty="0">
                <a:solidFill>
                  <a:schemeClr val="tx2"/>
                </a:solidFill>
                <a:latin typeface="Calibri" panose="020F0502020204030204" pitchFamily="34" charset="0"/>
                <a:ea typeface="Calibri" panose="020F0502020204030204" pitchFamily="34" charset="0"/>
                <a:cs typeface="Calibri" panose="020F0502020204030204" pitchFamily="34" charset="0"/>
              </a:defRPr>
            </a:lvl1pPr>
            <a:lvl2pPr>
              <a:defRPr sz="2600"/>
            </a:lvl2pPr>
            <a:lvl3pPr>
              <a:defRPr sz="2600"/>
            </a:lvl3pPr>
            <a:lvl4pPr>
              <a:defRPr sz="2600"/>
            </a:lvl4pPr>
            <a:lvl5pPr>
              <a:defRPr sz="2600"/>
            </a:lvl5pPr>
          </a:lstStyle>
          <a:p>
            <a:pPr marL="0" marR="0" lvl="0" indent="0" algn="l" defTabSz="801773" rtl="0" eaLnBrk="1" fontAlgn="auto" latinLnBrk="0" hangingPunct="1">
              <a:lnSpc>
                <a:spcPct val="95000"/>
              </a:lnSpc>
              <a:spcBef>
                <a:spcPts val="1200"/>
              </a:spcBef>
              <a:spcAft>
                <a:spcPts val="0"/>
              </a:spcAft>
              <a:buClrTx/>
              <a:buSzTx/>
              <a:buFont typeface="Open Sans" panose="020B0502040204020203" pitchFamily="34" charset="0"/>
              <a:buNone/>
              <a:tabLst/>
            </a:pPr>
            <a:r>
              <a:rPr lang="en-US"/>
              <a:t>Click to edit Master text styles</a:t>
            </a:r>
          </a:p>
        </p:txBody>
      </p:sp>
      <p:sp>
        <p:nvSpPr>
          <p:cNvPr id="22" name="Text Placeholder 2"/>
          <p:cNvSpPr>
            <a:spLocks noGrp="1"/>
          </p:cNvSpPr>
          <p:nvPr>
            <p:ph type="body" sz="quarter" idx="19"/>
          </p:nvPr>
        </p:nvSpPr>
        <p:spPr>
          <a:xfrm>
            <a:off x="1333500" y="2563813"/>
            <a:ext cx="3036205" cy="490537"/>
          </a:xfrm>
        </p:spPr>
        <p:txBody>
          <a:bodyPr>
            <a:noAutofit/>
          </a:bodyPr>
          <a:lstStyle>
            <a:lvl1pPr>
              <a:defRPr lang="en-US" sz="1800" b="0" i="0" kern="1200" dirty="0">
                <a:solidFill>
                  <a:srgbClr val="C00000"/>
                </a:solidFill>
                <a:latin typeface="Calibri" panose="020F0502020204030204" pitchFamily="34" charset="0"/>
                <a:ea typeface="Open Sans" panose="020B0606030504020204" pitchFamily="34" charset="0"/>
                <a:cs typeface="Calibri" panose="020F0502020204030204" pitchFamily="34" charset="0"/>
              </a:defRPr>
            </a:lvl1pPr>
            <a:lvl2pPr>
              <a:defRPr sz="2400">
                <a:solidFill>
                  <a:schemeClr val="accent2"/>
                </a:solidFill>
              </a:defRPr>
            </a:lvl2pPr>
            <a:lvl3pPr>
              <a:defRPr sz="1800">
                <a:solidFill>
                  <a:schemeClr val="accent2"/>
                </a:solidFill>
              </a:defRPr>
            </a:lvl3pPr>
            <a:lvl4pPr>
              <a:defRPr sz="1600">
                <a:solidFill>
                  <a:schemeClr val="accent2"/>
                </a:solidFill>
              </a:defRPr>
            </a:lvl4pPr>
            <a:lvl5pPr>
              <a:defRPr sz="1600">
                <a:solidFill>
                  <a:schemeClr val="accent2"/>
                </a:solidFill>
              </a:defRPr>
            </a:lvl5pPr>
          </a:lstStyle>
          <a:p>
            <a:pPr marL="0" lvl="0" indent="0" algn="l" defTabSz="914400" rtl="0" eaLnBrk="1" latinLnBrk="0" hangingPunct="1">
              <a:lnSpc>
                <a:spcPct val="100000"/>
              </a:lnSpc>
              <a:spcBef>
                <a:spcPts val="1000"/>
              </a:spcBef>
              <a:buFont typeface="Open Sans" panose="020B0604020202020204" pitchFamily="34" charset="0"/>
              <a:buNone/>
            </a:pPr>
            <a:r>
              <a:rPr lang="en-US"/>
              <a:t>Click to edit Master text</a:t>
            </a:r>
          </a:p>
        </p:txBody>
      </p:sp>
      <p:sp>
        <p:nvSpPr>
          <p:cNvPr id="23" name="Text Placeholder 2"/>
          <p:cNvSpPr>
            <a:spLocks noGrp="1"/>
          </p:cNvSpPr>
          <p:nvPr>
            <p:ph type="body" sz="quarter" idx="20"/>
          </p:nvPr>
        </p:nvSpPr>
        <p:spPr>
          <a:xfrm>
            <a:off x="9078928" y="2563813"/>
            <a:ext cx="3036206" cy="490537"/>
          </a:xfrm>
        </p:spPr>
        <p:txBody>
          <a:bodyPr>
            <a:noAutofit/>
          </a:bodyPr>
          <a:lstStyle>
            <a:lvl1pPr>
              <a:defRPr lang="en-US" sz="1800" b="0" i="0" kern="1200" dirty="0">
                <a:solidFill>
                  <a:srgbClr val="C00000"/>
                </a:solidFill>
                <a:latin typeface="Calibri" panose="020F0502020204030204" pitchFamily="34" charset="0"/>
                <a:ea typeface="Open Sans" panose="020B0606030504020204" pitchFamily="34" charset="0"/>
                <a:cs typeface="Calibri" panose="020F0502020204030204" pitchFamily="34" charset="0"/>
              </a:defRPr>
            </a:lvl1pPr>
            <a:lvl2pPr>
              <a:defRPr sz="2400">
                <a:solidFill>
                  <a:schemeClr val="accent2"/>
                </a:solidFill>
              </a:defRPr>
            </a:lvl2pPr>
            <a:lvl3pPr>
              <a:defRPr sz="1800">
                <a:solidFill>
                  <a:schemeClr val="accent2"/>
                </a:solidFill>
              </a:defRPr>
            </a:lvl3pPr>
            <a:lvl4pPr>
              <a:defRPr sz="1600">
                <a:solidFill>
                  <a:schemeClr val="accent2"/>
                </a:solidFill>
              </a:defRPr>
            </a:lvl4pPr>
            <a:lvl5pPr>
              <a:defRPr sz="1600">
                <a:solidFill>
                  <a:schemeClr val="accent2"/>
                </a:solidFill>
              </a:defRPr>
            </a:lvl5pPr>
          </a:lstStyle>
          <a:p>
            <a:pPr marL="0" lvl="0" indent="0" algn="l" defTabSz="914400" rtl="0" eaLnBrk="1" latinLnBrk="0" hangingPunct="1">
              <a:lnSpc>
                <a:spcPct val="100000"/>
              </a:lnSpc>
              <a:spcBef>
                <a:spcPts val="1000"/>
              </a:spcBef>
              <a:buFont typeface="Open Sans" panose="020B0604020202020204" pitchFamily="34" charset="0"/>
              <a:buNone/>
            </a:pPr>
            <a:r>
              <a:rPr lang="en-US"/>
              <a:t>Click to edit Master text</a:t>
            </a:r>
          </a:p>
        </p:txBody>
      </p:sp>
      <p:sp>
        <p:nvSpPr>
          <p:cNvPr id="24" name="Text Placeholder 2"/>
          <p:cNvSpPr>
            <a:spLocks noGrp="1"/>
          </p:cNvSpPr>
          <p:nvPr>
            <p:ph type="body" sz="quarter" idx="21"/>
          </p:nvPr>
        </p:nvSpPr>
        <p:spPr>
          <a:xfrm>
            <a:off x="5198172" y="2563813"/>
            <a:ext cx="3052290" cy="490537"/>
          </a:xfrm>
        </p:spPr>
        <p:txBody>
          <a:bodyPr>
            <a:noAutofit/>
          </a:bodyPr>
          <a:lstStyle>
            <a:lvl1pPr>
              <a:defRPr lang="en-US" sz="1800" b="0" i="0" kern="1200" dirty="0">
                <a:solidFill>
                  <a:srgbClr val="C00000"/>
                </a:solidFill>
                <a:latin typeface="Calibri" panose="020F0502020204030204" pitchFamily="34" charset="0"/>
                <a:ea typeface="Open Sans" panose="020B0606030504020204" pitchFamily="34" charset="0"/>
                <a:cs typeface="Calibri" panose="020F0502020204030204" pitchFamily="34" charset="0"/>
              </a:defRPr>
            </a:lvl1pPr>
            <a:lvl2pPr>
              <a:defRPr sz="2400">
                <a:solidFill>
                  <a:schemeClr val="accent2"/>
                </a:solidFill>
              </a:defRPr>
            </a:lvl2pPr>
            <a:lvl3pPr>
              <a:defRPr sz="1800">
                <a:solidFill>
                  <a:schemeClr val="accent2"/>
                </a:solidFill>
              </a:defRPr>
            </a:lvl3pPr>
            <a:lvl4pPr>
              <a:defRPr sz="1600">
                <a:solidFill>
                  <a:schemeClr val="accent2"/>
                </a:solidFill>
              </a:defRPr>
            </a:lvl4pPr>
            <a:lvl5pPr>
              <a:defRPr sz="1600">
                <a:solidFill>
                  <a:schemeClr val="accent2"/>
                </a:solidFill>
              </a:defRPr>
            </a:lvl5pPr>
          </a:lstStyle>
          <a:p>
            <a:pPr marL="0" lvl="0" indent="0" algn="l" defTabSz="914400" rtl="0" eaLnBrk="1" latinLnBrk="0" hangingPunct="1">
              <a:lnSpc>
                <a:spcPct val="100000"/>
              </a:lnSpc>
              <a:spcBef>
                <a:spcPts val="1000"/>
              </a:spcBef>
              <a:buFont typeface="Open Sans" panose="020B0604020202020204" pitchFamily="34" charset="0"/>
              <a:buNone/>
            </a:pPr>
            <a:r>
              <a:rPr lang="en-US"/>
              <a:t>Click to edit Master text</a:t>
            </a:r>
          </a:p>
        </p:txBody>
      </p:sp>
    </p:spTree>
    <p:extLst>
      <p:ext uri="{BB962C8B-B14F-4D97-AF65-F5344CB8AC3E}">
        <p14:creationId xmlns:p14="http://schemas.microsoft.com/office/powerpoint/2010/main" val="1956686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Col_Big Quote Right_White">
    <p:spTree>
      <p:nvGrpSpPr>
        <p:cNvPr id="1" name=""/>
        <p:cNvGrpSpPr/>
        <p:nvPr/>
      </p:nvGrpSpPr>
      <p:grpSpPr>
        <a:xfrm>
          <a:off x="0" y="0"/>
          <a:ext cx="0" cy="0"/>
          <a:chOff x="0" y="0"/>
          <a:chExt cx="0" cy="0"/>
        </a:xfrm>
      </p:grpSpPr>
      <p:cxnSp>
        <p:nvCxnSpPr>
          <p:cNvPr id="8" name="Straight Connector 7"/>
          <p:cNvCxnSpPr/>
          <p:nvPr userDrawn="1"/>
        </p:nvCxnSpPr>
        <p:spPr>
          <a:xfrm flipH="1">
            <a:off x="6714670" y="388938"/>
            <a:ext cx="5218" cy="64389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Text Placeholder 3"/>
          <p:cNvSpPr>
            <a:spLocks noGrp="1"/>
          </p:cNvSpPr>
          <p:nvPr>
            <p:ph type="body" sz="quarter" idx="18" hasCustomPrompt="1"/>
          </p:nvPr>
        </p:nvSpPr>
        <p:spPr>
          <a:xfrm>
            <a:off x="7097085" y="2408238"/>
            <a:ext cx="5414004" cy="1905000"/>
          </a:xfrm>
          <a:prstGeom prst="rect">
            <a:avLst/>
          </a:prstGeom>
        </p:spPr>
        <p:txBody>
          <a:bodyPr anchor="ctr"/>
          <a:lstStyle>
            <a:lvl1pPr algn="ctr">
              <a:defRPr sz="3200" b="0" i="0" baseline="0">
                <a:solidFill>
                  <a:schemeClr val="accent3"/>
                </a:solidFill>
                <a:latin typeface="Calibri" panose="020F0502020204030204" pitchFamily="34" charset="0"/>
                <a:cs typeface="Calibri" panose="020F0502020204030204" pitchFamily="34" charset="0"/>
              </a:defRPr>
            </a:lvl1pPr>
          </a:lstStyle>
          <a:p>
            <a:pPr lvl="0"/>
            <a:r>
              <a:rPr lang="en-US"/>
              <a:t>Insert Text Here</a:t>
            </a:r>
          </a:p>
        </p:txBody>
      </p:sp>
      <p:sp>
        <p:nvSpPr>
          <p:cNvPr id="6" name="Title 1">
            <a:extLst>
              <a:ext uri="{FF2B5EF4-FFF2-40B4-BE49-F238E27FC236}">
                <a16:creationId xmlns:a16="http://schemas.microsoft.com/office/drawing/2014/main" id="{AD72ACF8-24BE-4A4F-9914-65BA228529C2}"/>
              </a:ext>
            </a:extLst>
          </p:cNvPr>
          <p:cNvSpPr>
            <a:spLocks noGrp="1"/>
          </p:cNvSpPr>
          <p:nvPr>
            <p:ph type="title"/>
          </p:nvPr>
        </p:nvSpPr>
        <p:spPr>
          <a:xfrm>
            <a:off x="928688" y="388938"/>
            <a:ext cx="5412168" cy="1409700"/>
          </a:xfrm>
        </p:spPr>
        <p:txBody>
          <a:bodyPr lIns="0" tIns="0" rIns="0" bIns="0">
            <a:normAutofit/>
          </a:bodyPr>
          <a:lstStyle>
            <a:lvl1pPr marL="0" indent="0" algn="l" defTabSz="1007886" rtl="0" eaLnBrk="1" latinLnBrk="0" hangingPunct="1">
              <a:lnSpc>
                <a:spcPct val="100000"/>
              </a:lnSpc>
              <a:spcBef>
                <a:spcPct val="0"/>
              </a:spcBef>
              <a:buNone/>
              <a:tabLst>
                <a:tab pos="0" algn="l"/>
              </a:tabLst>
              <a:defRPr lang="en-US" sz="4000" b="1" i="0" kern="1200" dirty="0">
                <a:solidFill>
                  <a:schemeClr val="tx2"/>
                </a:solidFill>
                <a:latin typeface="Calibri" panose="020F0502020204030204" pitchFamily="34" charset="0"/>
                <a:ea typeface="Calibri" panose="020F0502020204030204" pitchFamily="34" charset="0"/>
                <a:cs typeface="Calibri" panose="020F0502020204030204" pitchFamily="34" charset="0"/>
              </a:defRPr>
            </a:lvl1pPr>
          </a:lstStyle>
          <a:p>
            <a:r>
              <a:rPr lang="en-US"/>
              <a:t>Click to edit Master title style</a:t>
            </a:r>
          </a:p>
        </p:txBody>
      </p:sp>
      <p:sp>
        <p:nvSpPr>
          <p:cNvPr id="10" name="Content Placeholder 2"/>
          <p:cNvSpPr>
            <a:spLocks noGrp="1"/>
          </p:cNvSpPr>
          <p:nvPr>
            <p:ph sz="quarter" idx="14"/>
          </p:nvPr>
        </p:nvSpPr>
        <p:spPr>
          <a:xfrm>
            <a:off x="939010" y="2153709"/>
            <a:ext cx="5405228" cy="4674129"/>
          </a:xfrm>
        </p:spPr>
        <p:txBody>
          <a:bodyPr/>
          <a:lstStyle>
            <a:lvl1pPr>
              <a:defRPr lang="en-US" sz="2000" b="0" i="0" kern="1200" dirty="0">
                <a:solidFill>
                  <a:schemeClr val="tx2"/>
                </a:solidFill>
                <a:latin typeface="Calibri" panose="020F0502020204030204" pitchFamily="34" charset="0"/>
                <a:ea typeface="Open Sans" panose="020B0606030504020204" pitchFamily="34" charset="0"/>
                <a:cs typeface="Calibri" panose="020F0502020204030204" pitchFamily="34" charset="0"/>
              </a:defRPr>
            </a:lvl1pPr>
            <a:lvl2pPr marL="0" indent="0">
              <a:buNone/>
              <a:defRPr b="0" i="0">
                <a:solidFill>
                  <a:schemeClr val="tx2"/>
                </a:solidFill>
              </a:defRPr>
            </a:lvl2pPr>
            <a:lvl3pPr>
              <a:defRPr b="0" i="0">
                <a:solidFill>
                  <a:schemeClr val="tx2"/>
                </a:solidFill>
              </a:defRPr>
            </a:lvl3pPr>
            <a:lvl4pPr>
              <a:defRPr b="0" i="0">
                <a:solidFill>
                  <a:schemeClr val="tx2"/>
                </a:solidFill>
              </a:defRPr>
            </a:lvl4pPr>
            <a:lvl5pPr>
              <a:defRPr b="0" i="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089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Col_Big Quote_White">
    <p:bg>
      <p:bgPr>
        <a:solidFill>
          <a:srgbClr val="01001D"/>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flipH="1">
            <a:off x="6714670" y="388938"/>
            <a:ext cx="5218" cy="64389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Text Placeholder 3"/>
          <p:cNvSpPr>
            <a:spLocks noGrp="1"/>
          </p:cNvSpPr>
          <p:nvPr>
            <p:ph type="body" sz="quarter" idx="18" hasCustomPrompt="1"/>
          </p:nvPr>
        </p:nvSpPr>
        <p:spPr>
          <a:xfrm>
            <a:off x="7090321" y="2408238"/>
            <a:ext cx="5420768" cy="1905000"/>
          </a:xfrm>
          <a:prstGeom prst="rect">
            <a:avLst/>
          </a:prstGeom>
        </p:spPr>
        <p:txBody>
          <a:bodyPr anchor="ctr"/>
          <a:lstStyle>
            <a:lvl1pPr algn="ctr">
              <a:defRPr sz="3200" b="0" i="0" baseline="0">
                <a:solidFill>
                  <a:schemeClr val="accent3"/>
                </a:solidFill>
                <a:latin typeface="Neo Sans W1G" panose="020B0504030504040204" pitchFamily="34" charset="0"/>
              </a:defRPr>
            </a:lvl1pPr>
          </a:lstStyle>
          <a:p>
            <a:pPr lvl="0"/>
            <a:r>
              <a:rPr lang="en-US"/>
              <a:t>Insert Text Here</a:t>
            </a:r>
          </a:p>
        </p:txBody>
      </p:sp>
      <p:cxnSp>
        <p:nvCxnSpPr>
          <p:cNvPr id="12" name="Straight Connector 11"/>
          <p:cNvCxnSpPr/>
          <p:nvPr userDrawn="1"/>
        </p:nvCxnSpPr>
        <p:spPr>
          <a:xfrm>
            <a:off x="12498384" y="7008409"/>
            <a:ext cx="0" cy="40248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Shape 29"/>
          <p:cNvSpPr/>
          <p:nvPr userDrawn="1"/>
        </p:nvSpPr>
        <p:spPr>
          <a:xfrm>
            <a:off x="12598286" y="7081410"/>
            <a:ext cx="495544" cy="256480"/>
          </a:xfrm>
          <a:prstGeom prst="rect">
            <a:avLst/>
          </a:prstGeom>
          <a:ln w="12700">
            <a:noFill/>
            <a:miter lim="400000"/>
          </a:ln>
          <a:extLst>
            <a:ext uri="{C572A759-6A51-4108-AA02-DFA0A04FC94B}">
              <ma14:wrappingTextBoxFlag xmlns:ma14="http://schemas.microsoft.com/office/mac/drawingml/2011/main" xmlns="" val="1"/>
            </a:ext>
          </a:extLst>
        </p:spPr>
        <p:txBody>
          <a:bodyPr wrap="square" lIns="50800" tIns="50800" rIns="50800" bIns="50800">
            <a:spAutoFit/>
          </a:bodyPr>
          <a:lstStyle/>
          <a:p>
            <a:pPr>
              <a:spcBef>
                <a:spcPts val="4500"/>
              </a:spcBef>
              <a:defRPr sz="2800">
                <a:solidFill>
                  <a:srgbClr val="797979"/>
                </a:solidFill>
              </a:defRPr>
            </a:pPr>
            <a:fld id="{86CB4B4D-7CA3-9044-876B-883B54F8677D}" type="slidenum">
              <a:rPr sz="1000" b="0" i="0">
                <a:solidFill>
                  <a:schemeClr val="bg1"/>
                </a:solidFill>
                <a:latin typeface="Calibri" panose="020F0502020204030204" pitchFamily="34" charset="0"/>
                <a:ea typeface="Open Sans" panose="020B0606030504020204" pitchFamily="34" charset="0"/>
                <a:cs typeface="Calibri" panose="020F0502020204030204" pitchFamily="34" charset="0"/>
              </a:rPr>
              <a:pPr>
                <a:spcBef>
                  <a:spcPts val="4500"/>
                </a:spcBef>
                <a:defRPr sz="2800">
                  <a:solidFill>
                    <a:srgbClr val="797979"/>
                  </a:solidFill>
                </a:defRPr>
              </a:pPr>
              <a:t>‹#›</a:t>
            </a:fld>
            <a:r>
              <a:rPr sz="1000" b="0" i="0">
                <a:solidFill>
                  <a:schemeClr val="bg1"/>
                </a:solidFill>
                <a:latin typeface="Calibri" panose="020F0502020204030204" pitchFamily="34" charset="0"/>
                <a:ea typeface="Open Sans" panose="020B0606030504020204" pitchFamily="34" charset="0"/>
                <a:cs typeface="Calibri" panose="020F0502020204030204" pitchFamily="34" charset="0"/>
              </a:rPr>
              <a:t>￼</a:t>
            </a:r>
          </a:p>
        </p:txBody>
      </p:sp>
      <p:sp>
        <p:nvSpPr>
          <p:cNvPr id="13" name="Content Placeholder 2"/>
          <p:cNvSpPr>
            <a:spLocks noGrp="1"/>
          </p:cNvSpPr>
          <p:nvPr>
            <p:ph sz="quarter" idx="14"/>
          </p:nvPr>
        </p:nvSpPr>
        <p:spPr>
          <a:xfrm>
            <a:off x="939010" y="2153709"/>
            <a:ext cx="5405228" cy="4674129"/>
          </a:xfrm>
        </p:spPr>
        <p:txBody>
          <a:bodyPr/>
          <a:lstStyle>
            <a:lvl1pPr>
              <a:defRPr lang="en-US" sz="2000" b="0"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0" indent="0">
              <a:buNone/>
              <a:defRPr b="0" i="0">
                <a:solidFill>
                  <a:schemeClr val="bg1"/>
                </a:solidFill>
              </a:defRPr>
            </a:lvl2pPr>
            <a:lvl3pPr>
              <a:defRPr b="0" i="0">
                <a:solidFill>
                  <a:schemeClr val="bg1"/>
                </a:solidFill>
              </a:defRPr>
            </a:lvl3pPr>
            <a:lvl4pPr>
              <a:defRPr b="0" i="0">
                <a:solidFill>
                  <a:schemeClr val="bg1"/>
                </a:solidFill>
              </a:defRPr>
            </a:lvl4pPr>
            <a:lvl5pPr>
              <a:defRPr b="0" i="0">
                <a:solidFill>
                  <a:schemeClr val="bg1"/>
                </a:solidFill>
              </a:defRPr>
            </a:lvl5pPr>
          </a:lstStyle>
          <a:p>
            <a:pPr marL="0" lvl="0" indent="0" algn="l" defTabSz="914400" rtl="0" eaLnBrk="1" latinLnBrk="0" hangingPunct="1">
              <a:lnSpc>
                <a:spcPct val="100000"/>
              </a:lnSpc>
              <a:spcBef>
                <a:spcPts val="1000"/>
              </a:spcBef>
              <a:buFont typeface="Open Sans" panose="020B0604020202020204" pitchFamily="34" charset="0"/>
              <a:buNone/>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a:extLst>
              <a:ext uri="{FF2B5EF4-FFF2-40B4-BE49-F238E27FC236}">
                <a16:creationId xmlns:a16="http://schemas.microsoft.com/office/drawing/2014/main" id="{AD72ACF8-24BE-4A4F-9914-65BA228529C2}"/>
              </a:ext>
            </a:extLst>
          </p:cNvPr>
          <p:cNvSpPr>
            <a:spLocks noGrp="1"/>
          </p:cNvSpPr>
          <p:nvPr>
            <p:ph type="title"/>
          </p:nvPr>
        </p:nvSpPr>
        <p:spPr>
          <a:xfrm>
            <a:off x="928688" y="388938"/>
            <a:ext cx="5599112" cy="1409700"/>
          </a:xfrm>
        </p:spPr>
        <p:txBody>
          <a:bodyPr lIns="0" tIns="0" rIns="0" bIns="0">
            <a:normAutofit/>
          </a:bodyPr>
          <a:lstStyle>
            <a:lvl1pPr marL="0" indent="0" algn="l" defTabSz="1007886" rtl="0" eaLnBrk="1" latinLnBrk="0" hangingPunct="1">
              <a:lnSpc>
                <a:spcPct val="100000"/>
              </a:lnSpc>
              <a:spcBef>
                <a:spcPct val="0"/>
              </a:spcBef>
              <a:buNone/>
              <a:tabLst>
                <a:tab pos="0" algn="l"/>
              </a:tabLst>
              <a:defRPr lang="en-US" sz="4000" b="1" i="0" kern="1200" dirty="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r>
              <a:rPr lang="en-US"/>
              <a:t>Click to edit Master title style</a:t>
            </a:r>
          </a:p>
        </p:txBody>
      </p:sp>
      <p:pic>
        <p:nvPicPr>
          <p:cNvPr id="17" name="Picture 16">
            <a:extLst>
              <a:ext uri="{FF2B5EF4-FFF2-40B4-BE49-F238E27FC236}">
                <a16:creationId xmlns:a16="http://schemas.microsoft.com/office/drawing/2014/main" id="{A5D03146-6954-0E41-90EB-49DAFBD23CC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480046" y="7122759"/>
            <a:ext cx="918437" cy="155518"/>
          </a:xfrm>
          <a:prstGeom prst="rect">
            <a:avLst/>
          </a:prstGeom>
        </p:spPr>
      </p:pic>
      <p:sp>
        <p:nvSpPr>
          <p:cNvPr id="2" name="TextBox 1">
            <a:extLst>
              <a:ext uri="{FF2B5EF4-FFF2-40B4-BE49-F238E27FC236}">
                <a16:creationId xmlns:a16="http://schemas.microsoft.com/office/drawing/2014/main" id="{A42427FE-89F4-87E3-4159-63699F24522A}"/>
              </a:ext>
            </a:extLst>
          </p:cNvPr>
          <p:cNvSpPr txBox="1"/>
          <p:nvPr userDrawn="1"/>
        </p:nvSpPr>
        <p:spPr>
          <a:xfrm>
            <a:off x="310090" y="7094226"/>
            <a:ext cx="2475244" cy="230832"/>
          </a:xfrm>
          <a:prstGeom prst="rect">
            <a:avLst/>
          </a:prstGeom>
          <a:noFill/>
        </p:spPr>
        <p:txBody>
          <a:bodyPr wrap="square" rtlCol="0">
            <a:spAutoFit/>
          </a:bodyPr>
          <a:lstStyle/>
          <a:p>
            <a:r>
              <a:rPr lang="en-US" sz="900" b="0" i="0">
                <a:solidFill>
                  <a:schemeClr val="bg1"/>
                </a:solidFill>
                <a:latin typeface="Calibri" panose="020F0502020204030204" pitchFamily="34" charset="0"/>
              </a:rPr>
              <a:t>©2024 Mimecast. All Rights Reserved.</a:t>
            </a:r>
          </a:p>
        </p:txBody>
      </p:sp>
    </p:spTree>
    <p:extLst>
      <p:ext uri="{BB962C8B-B14F-4D97-AF65-F5344CB8AC3E}">
        <p14:creationId xmlns:p14="http://schemas.microsoft.com/office/powerpoint/2010/main" val="2310091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4_Title Case Study ">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0132594-CC38-E8F2-6F45-713D9A0DB2A2}"/>
              </a:ext>
            </a:extLst>
          </p:cNvPr>
          <p:cNvGrpSpPr/>
          <p:nvPr userDrawn="1"/>
        </p:nvGrpSpPr>
        <p:grpSpPr>
          <a:xfrm>
            <a:off x="535744" y="0"/>
            <a:ext cx="3049947" cy="2174397"/>
            <a:chOff x="922233" y="-1"/>
            <a:chExt cx="3280489" cy="2338757"/>
          </a:xfrm>
        </p:grpSpPr>
        <p:sp>
          <p:nvSpPr>
            <p:cNvPr id="3" name="Round Single Corner of Rectangle 2">
              <a:extLst>
                <a:ext uri="{FF2B5EF4-FFF2-40B4-BE49-F238E27FC236}">
                  <a16:creationId xmlns:a16="http://schemas.microsoft.com/office/drawing/2014/main" id="{5E83774B-678E-29F8-0CEE-057BF9FD3212}"/>
                </a:ext>
              </a:extLst>
            </p:cNvPr>
            <p:cNvSpPr/>
            <p:nvPr userDrawn="1"/>
          </p:nvSpPr>
          <p:spPr>
            <a:xfrm rot="10800000" flipH="1">
              <a:off x="922233" y="-1"/>
              <a:ext cx="3280489" cy="2338757"/>
            </a:xfrm>
            <a:prstGeom prst="round1Rect">
              <a:avLst/>
            </a:prstGeom>
            <a:solidFill>
              <a:srgbClr val="FA00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82" b="0" i="0">
                <a:solidFill>
                  <a:srgbClr val="C00000"/>
                </a:solidFill>
                <a:latin typeface="Calibri" panose="020F0502020204030204" pitchFamily="34" charset="0"/>
              </a:endParaRPr>
            </a:p>
          </p:txBody>
        </p:sp>
        <p:pic>
          <p:nvPicPr>
            <p:cNvPr id="4" name="Picture 3">
              <a:extLst>
                <a:ext uri="{FF2B5EF4-FFF2-40B4-BE49-F238E27FC236}">
                  <a16:creationId xmlns:a16="http://schemas.microsoft.com/office/drawing/2014/main" id="{01589570-2AC9-2903-A94C-9B654F24DA67}"/>
                </a:ext>
              </a:extLst>
            </p:cNvPr>
            <p:cNvPicPr>
              <a:picLocks noChangeAspect="1"/>
            </p:cNvPicPr>
            <p:nvPr userDrawn="1"/>
          </p:nvPicPr>
          <p:blipFill>
            <a:blip r:embed="rId3" cstate="email">
              <a:lum bright="100000"/>
              <a:extLst>
                <a:ext uri="{28A0092B-C50C-407E-A947-70E740481C1C}">
                  <a14:useLocalDpi xmlns:a14="http://schemas.microsoft.com/office/drawing/2010/main"/>
                </a:ext>
              </a:extLst>
            </a:blip>
            <a:stretch>
              <a:fillRect/>
            </a:stretch>
          </p:blipFill>
          <p:spPr>
            <a:xfrm>
              <a:off x="1324768" y="1511980"/>
              <a:ext cx="2471046" cy="418420"/>
            </a:xfrm>
            <a:prstGeom prst="rect">
              <a:avLst/>
            </a:prstGeom>
          </p:spPr>
        </p:pic>
      </p:grpSp>
      <p:sp>
        <p:nvSpPr>
          <p:cNvPr id="5" name="Text Placeholder 3">
            <a:extLst>
              <a:ext uri="{FF2B5EF4-FFF2-40B4-BE49-F238E27FC236}">
                <a16:creationId xmlns:a16="http://schemas.microsoft.com/office/drawing/2014/main" id="{F519AD6D-D748-1C78-2DD3-9AA455034F6E}"/>
              </a:ext>
            </a:extLst>
          </p:cNvPr>
          <p:cNvSpPr>
            <a:spLocks noGrp="1"/>
          </p:cNvSpPr>
          <p:nvPr>
            <p:ph type="body" sz="quarter" idx="31" hasCustomPrompt="1"/>
          </p:nvPr>
        </p:nvSpPr>
        <p:spPr>
          <a:xfrm>
            <a:off x="982461" y="3183467"/>
            <a:ext cx="5737426" cy="1721254"/>
          </a:xfrm>
        </p:spPr>
        <p:txBody>
          <a:bodyPr>
            <a:normAutofit/>
          </a:bodyPr>
          <a:lstStyle>
            <a:lvl1pPr algn="l">
              <a:defRPr sz="6000" b="1" i="0">
                <a:solidFill>
                  <a:schemeClr val="bg1"/>
                </a:solidFill>
                <a:latin typeface="Calibri" panose="020F0502020204030204" pitchFamily="34" charset="0"/>
                <a:cs typeface="Calibri" panose="020F0502020204030204" pitchFamily="34" charset="0"/>
              </a:defRPr>
            </a:lvl1pPr>
          </a:lstStyle>
          <a:p>
            <a:pPr lvl="0"/>
            <a:r>
              <a:rPr lang="en-US" dirty="0"/>
              <a:t>Headline</a:t>
            </a:r>
          </a:p>
        </p:txBody>
      </p:sp>
      <p:sp>
        <p:nvSpPr>
          <p:cNvPr id="6" name="Text Placeholder 2">
            <a:extLst>
              <a:ext uri="{FF2B5EF4-FFF2-40B4-BE49-F238E27FC236}">
                <a16:creationId xmlns:a16="http://schemas.microsoft.com/office/drawing/2014/main" id="{83BC2BA4-251B-F238-27CE-E272CA3ADFD1}"/>
              </a:ext>
            </a:extLst>
          </p:cNvPr>
          <p:cNvSpPr>
            <a:spLocks noGrp="1"/>
          </p:cNvSpPr>
          <p:nvPr>
            <p:ph type="body" sz="quarter" idx="19" hasCustomPrompt="1"/>
          </p:nvPr>
        </p:nvSpPr>
        <p:spPr>
          <a:xfrm>
            <a:off x="982461" y="5140008"/>
            <a:ext cx="4933950" cy="490537"/>
          </a:xfrm>
        </p:spPr>
        <p:txBody>
          <a:bodyPr>
            <a:noAutofit/>
          </a:bodyPr>
          <a:lstStyle>
            <a:lvl1pPr>
              <a:defRPr lang="en-US" sz="1800" b="0"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a:defRPr sz="2400">
                <a:solidFill>
                  <a:schemeClr val="accent2"/>
                </a:solidFill>
              </a:defRPr>
            </a:lvl2pPr>
            <a:lvl3pPr>
              <a:defRPr sz="1800">
                <a:solidFill>
                  <a:schemeClr val="accent2"/>
                </a:solidFill>
              </a:defRPr>
            </a:lvl3pPr>
            <a:lvl4pPr>
              <a:defRPr sz="1600">
                <a:solidFill>
                  <a:schemeClr val="accent2"/>
                </a:solidFill>
              </a:defRPr>
            </a:lvl4pPr>
            <a:lvl5pPr>
              <a:defRPr sz="1600">
                <a:solidFill>
                  <a:schemeClr val="accent2"/>
                </a:solidFill>
              </a:defRPr>
            </a:lvl5pPr>
          </a:lstStyle>
          <a:p>
            <a:pPr marL="0" lvl="0" indent="0" algn="l" defTabSz="914400" rtl="0" eaLnBrk="1" latinLnBrk="0" hangingPunct="1">
              <a:lnSpc>
                <a:spcPct val="100000"/>
              </a:lnSpc>
              <a:spcBef>
                <a:spcPts val="1000"/>
              </a:spcBef>
              <a:buFont typeface="Open Sans" panose="020B0604020202020204" pitchFamily="34" charset="0"/>
              <a:buNone/>
            </a:pPr>
            <a:r>
              <a:rPr lang="en-US" dirty="0"/>
              <a:t>Date</a:t>
            </a:r>
          </a:p>
        </p:txBody>
      </p:sp>
    </p:spTree>
    <p:extLst>
      <p:ext uri="{BB962C8B-B14F-4D97-AF65-F5344CB8AC3E}">
        <p14:creationId xmlns:p14="http://schemas.microsoft.com/office/powerpoint/2010/main" val="1776962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233">
          <p15:clr>
            <a:srgbClr val="FBAE40"/>
          </p15:clr>
        </p15:guide>
        <p15:guide id="2" pos="4333">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 Col_Right Picture+Big Quote">
    <p:spTree>
      <p:nvGrpSpPr>
        <p:cNvPr id="1" name=""/>
        <p:cNvGrpSpPr/>
        <p:nvPr/>
      </p:nvGrpSpPr>
      <p:grpSpPr>
        <a:xfrm>
          <a:off x="0" y="0"/>
          <a:ext cx="0" cy="0"/>
          <a:chOff x="0" y="0"/>
          <a:chExt cx="0" cy="0"/>
        </a:xfrm>
      </p:grpSpPr>
      <p:cxnSp>
        <p:nvCxnSpPr>
          <p:cNvPr id="8" name="Straight Connector 7"/>
          <p:cNvCxnSpPr/>
          <p:nvPr userDrawn="1"/>
        </p:nvCxnSpPr>
        <p:spPr>
          <a:xfrm flipH="1">
            <a:off x="6714670" y="388938"/>
            <a:ext cx="5218" cy="6438900"/>
          </a:xfrm>
          <a:prstGeom prst="line">
            <a:avLst/>
          </a:prstGeom>
          <a:ln w="19050">
            <a:solidFill>
              <a:srgbClr val="01001D"/>
            </a:solidFill>
          </a:ln>
        </p:spPr>
        <p:style>
          <a:lnRef idx="1">
            <a:schemeClr val="accent1"/>
          </a:lnRef>
          <a:fillRef idx="0">
            <a:schemeClr val="accent1"/>
          </a:fillRef>
          <a:effectRef idx="0">
            <a:schemeClr val="accent1"/>
          </a:effectRef>
          <a:fontRef idx="minor">
            <a:schemeClr val="tx1"/>
          </a:fontRef>
        </p:style>
      </p:cxnSp>
      <p:sp>
        <p:nvSpPr>
          <p:cNvPr id="4" name="Text Placeholder 3"/>
          <p:cNvSpPr>
            <a:spLocks noGrp="1"/>
          </p:cNvSpPr>
          <p:nvPr>
            <p:ph type="body" sz="quarter" idx="18" hasCustomPrompt="1"/>
          </p:nvPr>
        </p:nvSpPr>
        <p:spPr>
          <a:xfrm>
            <a:off x="928688" y="2408238"/>
            <a:ext cx="5414004" cy="1905000"/>
          </a:xfrm>
          <a:prstGeom prst="rect">
            <a:avLst/>
          </a:prstGeom>
        </p:spPr>
        <p:txBody>
          <a:bodyPr anchor="ctr"/>
          <a:lstStyle>
            <a:lvl1pPr algn="ctr">
              <a:defRPr sz="3200" b="0" i="0" baseline="0">
                <a:solidFill>
                  <a:srgbClr val="EE2F41"/>
                </a:solidFill>
                <a:latin typeface="Calibri" panose="020F0502020204030204" pitchFamily="34" charset="0"/>
                <a:cs typeface="Calibri" panose="020F0502020204030204" pitchFamily="34" charset="0"/>
              </a:defRPr>
            </a:lvl1pPr>
          </a:lstStyle>
          <a:p>
            <a:pPr lvl="0"/>
            <a:r>
              <a:rPr lang="en-US"/>
              <a:t>Insert Text Here</a:t>
            </a:r>
          </a:p>
        </p:txBody>
      </p:sp>
      <p:sp>
        <p:nvSpPr>
          <p:cNvPr id="7" name="Picture Placeholder 2">
            <a:extLst>
              <a:ext uri="{FF2B5EF4-FFF2-40B4-BE49-F238E27FC236}">
                <a16:creationId xmlns:a16="http://schemas.microsoft.com/office/drawing/2014/main" id="{CAB106BA-D250-7848-A1D2-5B46F42211E0}"/>
              </a:ext>
            </a:extLst>
          </p:cNvPr>
          <p:cNvSpPr>
            <a:spLocks noGrp="1"/>
          </p:cNvSpPr>
          <p:nvPr>
            <p:ph type="pic" sz="quarter" idx="19" hasCustomPrompt="1"/>
          </p:nvPr>
        </p:nvSpPr>
        <p:spPr>
          <a:xfrm>
            <a:off x="7192963" y="748243"/>
            <a:ext cx="5318125" cy="6079594"/>
          </a:xfrm>
          <a:prstGeom prst="rect">
            <a:avLst/>
          </a:prstGeom>
        </p:spPr>
        <p:txBody>
          <a:bodyPr/>
          <a:lstStyle>
            <a:lvl1pPr>
              <a:defRPr b="0" i="0" baseline="0">
                <a:solidFill>
                  <a:schemeClr val="tx2"/>
                </a:solidFill>
              </a:defRPr>
            </a:lvl1pPr>
          </a:lstStyle>
          <a:p>
            <a:r>
              <a:rPr lang="en-US"/>
              <a:t>Insert Picture Here</a:t>
            </a:r>
          </a:p>
        </p:txBody>
      </p:sp>
    </p:spTree>
    <p:extLst>
      <p:ext uri="{BB962C8B-B14F-4D97-AF65-F5344CB8AC3E}">
        <p14:creationId xmlns:p14="http://schemas.microsoft.com/office/powerpoint/2010/main" val="810249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 Col_Right Picture+Big Quote_Blue">
    <p:bg>
      <p:bgPr>
        <a:solidFill>
          <a:srgbClr val="01001D"/>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flipH="1">
            <a:off x="6714670" y="388938"/>
            <a:ext cx="5218" cy="6438900"/>
          </a:xfrm>
          <a:prstGeom prst="line">
            <a:avLst/>
          </a:prstGeom>
          <a:ln w="19050">
            <a:solidFill>
              <a:srgbClr val="FF2600"/>
            </a:solidFill>
          </a:ln>
        </p:spPr>
        <p:style>
          <a:lnRef idx="1">
            <a:schemeClr val="accent1"/>
          </a:lnRef>
          <a:fillRef idx="0">
            <a:schemeClr val="accent1"/>
          </a:fillRef>
          <a:effectRef idx="0">
            <a:schemeClr val="accent1"/>
          </a:effectRef>
          <a:fontRef idx="minor">
            <a:schemeClr val="tx1"/>
          </a:fontRef>
        </p:style>
      </p:cxnSp>
      <p:sp>
        <p:nvSpPr>
          <p:cNvPr id="4" name="Text Placeholder 3"/>
          <p:cNvSpPr>
            <a:spLocks noGrp="1"/>
          </p:cNvSpPr>
          <p:nvPr>
            <p:ph type="body" sz="quarter" idx="18" hasCustomPrompt="1"/>
          </p:nvPr>
        </p:nvSpPr>
        <p:spPr>
          <a:xfrm>
            <a:off x="928688" y="2408238"/>
            <a:ext cx="5420768" cy="1905000"/>
          </a:xfrm>
          <a:prstGeom prst="rect">
            <a:avLst/>
          </a:prstGeom>
        </p:spPr>
        <p:txBody>
          <a:bodyPr anchor="ctr"/>
          <a:lstStyle>
            <a:lvl1pPr algn="ctr">
              <a:defRPr sz="3200" b="0" i="0" baseline="0">
                <a:solidFill>
                  <a:schemeClr val="bg1"/>
                </a:solidFill>
                <a:latin typeface="Calibri" panose="020F0502020204030204" pitchFamily="34" charset="0"/>
                <a:cs typeface="Calibri" panose="020F0502020204030204" pitchFamily="34" charset="0"/>
              </a:defRPr>
            </a:lvl1pPr>
          </a:lstStyle>
          <a:p>
            <a:pPr lvl="0"/>
            <a:r>
              <a:rPr lang="en-US"/>
              <a:t>Insert Text Here</a:t>
            </a:r>
          </a:p>
        </p:txBody>
      </p:sp>
      <p:cxnSp>
        <p:nvCxnSpPr>
          <p:cNvPr id="12" name="Straight Connector 11"/>
          <p:cNvCxnSpPr/>
          <p:nvPr userDrawn="1"/>
        </p:nvCxnSpPr>
        <p:spPr>
          <a:xfrm>
            <a:off x="12498384" y="7008409"/>
            <a:ext cx="0" cy="40248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Shape 29"/>
          <p:cNvSpPr/>
          <p:nvPr userDrawn="1"/>
        </p:nvSpPr>
        <p:spPr>
          <a:xfrm>
            <a:off x="12598286" y="7081410"/>
            <a:ext cx="495544" cy="256480"/>
          </a:xfrm>
          <a:prstGeom prst="rect">
            <a:avLst/>
          </a:prstGeom>
          <a:ln w="12700">
            <a:noFill/>
            <a:miter lim="400000"/>
          </a:ln>
          <a:extLst>
            <a:ext uri="{C572A759-6A51-4108-AA02-DFA0A04FC94B}">
              <ma14:wrappingTextBoxFlag xmlns:ma14="http://schemas.microsoft.com/office/mac/drawingml/2011/main" xmlns="" val="1"/>
            </a:ext>
          </a:extLst>
        </p:spPr>
        <p:txBody>
          <a:bodyPr wrap="square" lIns="50800" tIns="50800" rIns="50800" bIns="50800">
            <a:spAutoFit/>
          </a:bodyPr>
          <a:lstStyle/>
          <a:p>
            <a:pPr>
              <a:spcBef>
                <a:spcPts val="4500"/>
              </a:spcBef>
              <a:defRPr sz="2800">
                <a:solidFill>
                  <a:srgbClr val="797979"/>
                </a:solidFill>
              </a:defRPr>
            </a:pPr>
            <a:fld id="{86CB4B4D-7CA3-9044-876B-883B54F8677D}" type="slidenum">
              <a:rPr sz="1000" b="0" i="0">
                <a:solidFill>
                  <a:schemeClr val="bg1"/>
                </a:solidFill>
                <a:latin typeface="Calibri" panose="020F0502020204030204" pitchFamily="34" charset="0"/>
                <a:ea typeface="Open Sans" panose="020B0606030504020204" pitchFamily="34" charset="0"/>
                <a:cs typeface="Calibri" panose="020F0502020204030204" pitchFamily="34" charset="0"/>
              </a:rPr>
              <a:pPr>
                <a:spcBef>
                  <a:spcPts val="4500"/>
                </a:spcBef>
                <a:defRPr sz="2800">
                  <a:solidFill>
                    <a:srgbClr val="797979"/>
                  </a:solidFill>
                </a:defRPr>
              </a:pPr>
              <a:t>‹#›</a:t>
            </a:fld>
            <a:r>
              <a:rPr sz="1000" b="0" i="0">
                <a:solidFill>
                  <a:schemeClr val="bg1"/>
                </a:solidFill>
                <a:latin typeface="Calibri" panose="020F0502020204030204" pitchFamily="34" charset="0"/>
                <a:ea typeface="Open Sans" panose="020B0606030504020204" pitchFamily="34" charset="0"/>
                <a:cs typeface="Calibri" panose="020F0502020204030204" pitchFamily="34" charset="0"/>
              </a:rPr>
              <a:t>￼</a:t>
            </a:r>
          </a:p>
        </p:txBody>
      </p:sp>
      <p:sp>
        <p:nvSpPr>
          <p:cNvPr id="16" name="Picture Placeholder 2">
            <a:extLst>
              <a:ext uri="{FF2B5EF4-FFF2-40B4-BE49-F238E27FC236}">
                <a16:creationId xmlns:a16="http://schemas.microsoft.com/office/drawing/2014/main" id="{8BDC57CB-9B2F-B04B-9BAA-AD1232C315EB}"/>
              </a:ext>
            </a:extLst>
          </p:cNvPr>
          <p:cNvSpPr>
            <a:spLocks noGrp="1"/>
          </p:cNvSpPr>
          <p:nvPr>
            <p:ph type="pic" sz="quarter" idx="19" hasCustomPrompt="1"/>
          </p:nvPr>
        </p:nvSpPr>
        <p:spPr>
          <a:xfrm>
            <a:off x="7192963" y="748243"/>
            <a:ext cx="5318125" cy="6079594"/>
          </a:xfrm>
          <a:prstGeom prst="rect">
            <a:avLst/>
          </a:prstGeom>
        </p:spPr>
        <p:txBody>
          <a:bodyPr/>
          <a:lstStyle>
            <a:lvl1pPr>
              <a:defRPr b="0" i="0" baseline="0">
                <a:solidFill>
                  <a:schemeClr val="tx2"/>
                </a:solidFill>
              </a:defRPr>
            </a:lvl1pPr>
          </a:lstStyle>
          <a:p>
            <a:r>
              <a:rPr lang="en-US"/>
              <a:t>Insert Picture Here</a:t>
            </a:r>
          </a:p>
        </p:txBody>
      </p:sp>
      <p:pic>
        <p:nvPicPr>
          <p:cNvPr id="19" name="Picture 18">
            <a:extLst>
              <a:ext uri="{FF2B5EF4-FFF2-40B4-BE49-F238E27FC236}">
                <a16:creationId xmlns:a16="http://schemas.microsoft.com/office/drawing/2014/main" id="{80A4AD86-DEBB-1446-ADAE-1162033E300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480046" y="7122759"/>
            <a:ext cx="918437" cy="155518"/>
          </a:xfrm>
          <a:prstGeom prst="rect">
            <a:avLst/>
          </a:prstGeom>
        </p:spPr>
      </p:pic>
      <p:sp>
        <p:nvSpPr>
          <p:cNvPr id="2" name="TextBox 1">
            <a:extLst>
              <a:ext uri="{FF2B5EF4-FFF2-40B4-BE49-F238E27FC236}">
                <a16:creationId xmlns:a16="http://schemas.microsoft.com/office/drawing/2014/main" id="{428B7655-1448-93F3-5CA8-389FA9878B88}"/>
              </a:ext>
            </a:extLst>
          </p:cNvPr>
          <p:cNvSpPr txBox="1"/>
          <p:nvPr userDrawn="1"/>
        </p:nvSpPr>
        <p:spPr>
          <a:xfrm>
            <a:off x="310090" y="7094226"/>
            <a:ext cx="2475244" cy="230832"/>
          </a:xfrm>
          <a:prstGeom prst="rect">
            <a:avLst/>
          </a:prstGeom>
          <a:noFill/>
        </p:spPr>
        <p:txBody>
          <a:bodyPr wrap="square" rtlCol="0">
            <a:spAutoFit/>
          </a:bodyPr>
          <a:lstStyle/>
          <a:p>
            <a:r>
              <a:rPr lang="en-US" sz="900" b="0" i="0">
                <a:solidFill>
                  <a:schemeClr val="bg1"/>
                </a:solidFill>
                <a:latin typeface="Calibri" panose="020F0502020204030204" pitchFamily="34" charset="0"/>
              </a:rPr>
              <a:t>©2024 Mimecast. All Rights Reserved.</a:t>
            </a:r>
          </a:p>
        </p:txBody>
      </p:sp>
    </p:spTree>
    <p:extLst>
      <p:ext uri="{BB962C8B-B14F-4D97-AF65-F5344CB8AC3E}">
        <p14:creationId xmlns:p14="http://schemas.microsoft.com/office/powerpoint/2010/main" val="3675508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4B7D2-E011-0CDD-0379-ACD6A95F08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F3EA2D-AC55-C5EA-B0D2-E9F01C7B0F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B1B103-C955-DA4B-2F1B-2DB767FE9579}"/>
              </a:ext>
            </a:extLst>
          </p:cNvPr>
          <p:cNvSpPr>
            <a:spLocks noGrp="1"/>
          </p:cNvSpPr>
          <p:nvPr>
            <p:ph type="dt" sz="half" idx="10"/>
          </p:nvPr>
        </p:nvSpPr>
        <p:spPr/>
        <p:txBody>
          <a:bodyPr/>
          <a:lstStyle/>
          <a:p>
            <a:fld id="{FED80D33-9F80-483F-9BC3-14BC808A7ED0}" type="datetimeFigureOut">
              <a:rPr lang="en-US" smtClean="0"/>
              <a:t>6/17/2024</a:t>
            </a:fld>
            <a:endParaRPr lang="en-US"/>
          </a:p>
        </p:txBody>
      </p:sp>
      <p:sp>
        <p:nvSpPr>
          <p:cNvPr id="5" name="Footer Placeholder 4">
            <a:extLst>
              <a:ext uri="{FF2B5EF4-FFF2-40B4-BE49-F238E27FC236}">
                <a16:creationId xmlns:a16="http://schemas.microsoft.com/office/drawing/2014/main" id="{202FD8CE-CE61-B52C-D835-FEE8A50A1A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46912A-86D6-D36C-AE53-2E97F4A522DD}"/>
              </a:ext>
            </a:extLst>
          </p:cNvPr>
          <p:cNvSpPr>
            <a:spLocks noGrp="1"/>
          </p:cNvSpPr>
          <p:nvPr>
            <p:ph type="sldNum" sz="quarter" idx="12"/>
          </p:nvPr>
        </p:nvSpPr>
        <p:spPr/>
        <p:txBody>
          <a:bodyPr/>
          <a:lstStyle/>
          <a:p>
            <a:fld id="{655089B6-C61F-4E6F-A8D4-FD5BCC34E1BA}" type="slidenum">
              <a:rPr lang="en-US" smtClean="0"/>
              <a:t>‹#›</a:t>
            </a:fld>
            <a:endParaRPr lang="en-US"/>
          </a:p>
        </p:txBody>
      </p:sp>
    </p:spTree>
    <p:extLst>
      <p:ext uri="{BB962C8B-B14F-4D97-AF65-F5344CB8AC3E}">
        <p14:creationId xmlns:p14="http://schemas.microsoft.com/office/powerpoint/2010/main" val="3973951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K_conten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8919E17-A30C-1C10-86B5-32F0E9F3C71B}"/>
              </a:ext>
            </a:extLst>
          </p:cNvPr>
          <p:cNvGraphicFramePr>
            <a:graphicFrameLocks noChangeAspect="1"/>
          </p:cNvGraphicFramePr>
          <p:nvPr userDrawn="1">
            <p:custDataLst>
              <p:tags r:id="rId1"/>
            </p:custDataLst>
          </p:nvPr>
        </p:nvGraphicFramePr>
        <p:xfrm>
          <a:off x="875" y="875"/>
          <a:ext cx="875" cy="875"/>
        </p:xfrm>
        <a:graphic>
          <a:graphicData uri="http://schemas.openxmlformats.org/presentationml/2006/ole">
            <mc:AlternateContent xmlns:mc="http://schemas.openxmlformats.org/markup-compatibility/2006">
              <mc:Choice xmlns:v="urn:schemas-microsoft-com:vml" Requires="v">
                <p:oleObj name="think-cell Slide" r:id="rId3" imgW="317" imgH="318" progId="TCLayout.ActiveDocument.1">
                  <p:embed/>
                </p:oleObj>
              </mc:Choice>
              <mc:Fallback>
                <p:oleObj name="think-cell Slide" r:id="rId3" imgW="317" imgH="318" progId="TCLayout.ActiveDocument.1">
                  <p:embed/>
                  <p:pic>
                    <p:nvPicPr>
                      <p:cNvPr id="3" name="Object 2" hidden="1">
                        <a:extLst>
                          <a:ext uri="{FF2B5EF4-FFF2-40B4-BE49-F238E27FC236}">
                            <a16:creationId xmlns:a16="http://schemas.microsoft.com/office/drawing/2014/main" id="{38919E17-A30C-1C10-86B5-32F0E9F3C71B}"/>
                          </a:ext>
                        </a:extLst>
                      </p:cNvPr>
                      <p:cNvPicPr/>
                      <p:nvPr/>
                    </p:nvPicPr>
                    <p:blipFill>
                      <a:blip r:embed="rId4"/>
                      <a:stretch>
                        <a:fillRect/>
                      </a:stretch>
                    </p:blipFill>
                    <p:spPr>
                      <a:xfrm>
                        <a:off x="875" y="875"/>
                        <a:ext cx="875" cy="875"/>
                      </a:xfrm>
                      <a:prstGeom prst="rect">
                        <a:avLst/>
                      </a:prstGeom>
                    </p:spPr>
                  </p:pic>
                </p:oleObj>
              </mc:Fallback>
            </mc:AlternateContent>
          </a:graphicData>
        </a:graphic>
      </p:graphicFrame>
      <p:sp>
        <p:nvSpPr>
          <p:cNvPr id="5" name="Text Placeholder 6">
            <a:extLst>
              <a:ext uri="{FF2B5EF4-FFF2-40B4-BE49-F238E27FC236}">
                <a16:creationId xmlns:a16="http://schemas.microsoft.com/office/drawing/2014/main" id="{4D1BC210-4595-4FCE-91B3-FF9F214DD640}"/>
              </a:ext>
            </a:extLst>
          </p:cNvPr>
          <p:cNvSpPr>
            <a:spLocks noGrp="1"/>
          </p:cNvSpPr>
          <p:nvPr>
            <p:ph type="body" sz="quarter" idx="14" hasCustomPrompt="1"/>
          </p:nvPr>
        </p:nvSpPr>
        <p:spPr>
          <a:xfrm>
            <a:off x="425242" y="884386"/>
            <a:ext cx="12587540" cy="635223"/>
          </a:xfrm>
          <a:prstGeom prst="rect">
            <a:avLst/>
          </a:prstGeom>
        </p:spPr>
        <p:txBody>
          <a:bodyPr/>
          <a:lstStyle>
            <a:lvl1pPr>
              <a:defRPr sz="1984" b="0">
                <a:solidFill>
                  <a:schemeClr val="bg2"/>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stStyle>
          <a:p>
            <a:pPr lvl="0"/>
            <a:r>
              <a:rPr lang="en-US"/>
              <a:t>Subtitle</a:t>
            </a:r>
          </a:p>
        </p:txBody>
      </p:sp>
      <p:sp>
        <p:nvSpPr>
          <p:cNvPr id="6" name="Title 2">
            <a:extLst>
              <a:ext uri="{FF2B5EF4-FFF2-40B4-BE49-F238E27FC236}">
                <a16:creationId xmlns:a16="http://schemas.microsoft.com/office/drawing/2014/main" id="{A6323E3F-9150-4F6F-8C88-F81C3F5A7134}"/>
              </a:ext>
            </a:extLst>
          </p:cNvPr>
          <p:cNvSpPr>
            <a:spLocks noGrp="1"/>
          </p:cNvSpPr>
          <p:nvPr>
            <p:ph type="title" hasCustomPrompt="1"/>
          </p:nvPr>
        </p:nvSpPr>
        <p:spPr>
          <a:xfrm>
            <a:off x="423492" y="419982"/>
            <a:ext cx="12589289" cy="535477"/>
          </a:xfrm>
          <a:prstGeom prst="rect">
            <a:avLst/>
          </a:prstGeom>
        </p:spPr>
        <p:txBody>
          <a:bodyPr vert="horz"/>
          <a:lstStyle>
            <a:lvl1pPr>
              <a:defRPr sz="2646">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stStyle>
          <a:p>
            <a:r>
              <a:rPr lang="en-US"/>
              <a:t>Template - [type of slide]</a:t>
            </a:r>
          </a:p>
        </p:txBody>
      </p:sp>
      <p:sp>
        <p:nvSpPr>
          <p:cNvPr id="7" name="Footer Placeholder 5">
            <a:extLst>
              <a:ext uri="{FF2B5EF4-FFF2-40B4-BE49-F238E27FC236}">
                <a16:creationId xmlns:a16="http://schemas.microsoft.com/office/drawing/2014/main" id="{454F5C2C-AC0A-7D7F-CF6B-2E2F67252663}"/>
              </a:ext>
            </a:extLst>
          </p:cNvPr>
          <p:cNvSpPr>
            <a:spLocks noGrp="1"/>
          </p:cNvSpPr>
          <p:nvPr>
            <p:ph type="ftr" sz="quarter" idx="3"/>
          </p:nvPr>
        </p:nvSpPr>
        <p:spPr>
          <a:xfrm>
            <a:off x="2556270" y="7121377"/>
            <a:ext cx="6445979" cy="265306"/>
          </a:xfrm>
          <a:prstGeom prst="rect">
            <a:avLst/>
          </a:prstGeom>
        </p:spPr>
        <p:txBody>
          <a:bodyPr vert="horz" lIns="91440" tIns="45720" rIns="91440" bIns="45720" rtlCol="0" anchor="ctr"/>
          <a:lstStyle>
            <a:lvl1pPr algn="l">
              <a:defRPr sz="1157">
                <a:solidFill>
                  <a:schemeClr val="tx1">
                    <a:tint val="75000"/>
                  </a:schemeClr>
                </a:solidFill>
              </a:defRPr>
            </a:lvl1pPr>
          </a:lstStyle>
          <a:p>
            <a:r>
              <a:rPr lang="en-US"/>
              <a:t>Source:_______</a:t>
            </a:r>
          </a:p>
        </p:txBody>
      </p:sp>
      <p:sp>
        <p:nvSpPr>
          <p:cNvPr id="2" name="Rectángulo 3">
            <a:extLst>
              <a:ext uri="{FF2B5EF4-FFF2-40B4-BE49-F238E27FC236}">
                <a16:creationId xmlns:a16="http://schemas.microsoft.com/office/drawing/2014/main" id="{5D3F3007-73A3-58EA-9AF5-F4733620EF8F}"/>
              </a:ext>
            </a:extLst>
          </p:cNvPr>
          <p:cNvSpPr/>
          <p:nvPr userDrawn="1"/>
        </p:nvSpPr>
        <p:spPr>
          <a:xfrm>
            <a:off x="409493" y="7111694"/>
            <a:ext cx="1813999" cy="2749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00796" bIns="100796" rtlCol="0" anchor="ctr"/>
          <a:lstStyle/>
          <a:p>
            <a:pPr algn="ctr"/>
            <a:r>
              <a:rPr lang="en-US" sz="1157">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Your logo here</a:t>
            </a:r>
          </a:p>
        </p:txBody>
      </p:sp>
    </p:spTree>
    <p:extLst>
      <p:ext uri="{BB962C8B-B14F-4D97-AF65-F5344CB8AC3E}">
        <p14:creationId xmlns:p14="http://schemas.microsoft.com/office/powerpoint/2010/main" val="3399398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233" userDrawn="1">
          <p15:clr>
            <a:srgbClr val="FBAE40"/>
          </p15:clr>
        </p15:guide>
        <p15:guide id="2" pos="4283" userDrawn="1">
          <p15:clr>
            <a:srgbClr val="FBAE40"/>
          </p15:clr>
        </p15:guide>
        <p15:guide id="3" pos="4183"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lo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5FB808DE-1C4B-9C48-9BC4-F31937DFF945}"/>
              </a:ext>
            </a:extLst>
          </p:cNvPr>
          <p:cNvCxnSpPr/>
          <p:nvPr userDrawn="1"/>
        </p:nvCxnSpPr>
        <p:spPr>
          <a:xfrm>
            <a:off x="12499701" y="7096046"/>
            <a:ext cx="0" cy="227192"/>
          </a:xfrm>
          <a:prstGeom prst="line">
            <a:avLst/>
          </a:prstGeom>
          <a:ln w="12700">
            <a:solidFill>
              <a:srgbClr val="201F60"/>
            </a:solidFill>
          </a:ln>
        </p:spPr>
        <p:style>
          <a:lnRef idx="1">
            <a:schemeClr val="accent1"/>
          </a:lnRef>
          <a:fillRef idx="0">
            <a:schemeClr val="accent1"/>
          </a:fillRef>
          <a:effectRef idx="0">
            <a:schemeClr val="accent1"/>
          </a:effectRef>
          <a:fontRef idx="minor">
            <a:schemeClr val="tx1"/>
          </a:fontRef>
        </p:style>
      </p:cxnSp>
      <p:sp>
        <p:nvSpPr>
          <p:cNvPr id="16" name="Shape 29">
            <a:extLst>
              <a:ext uri="{FF2B5EF4-FFF2-40B4-BE49-F238E27FC236}">
                <a16:creationId xmlns:a16="http://schemas.microsoft.com/office/drawing/2014/main" id="{C2D14365-1EEE-3049-89E0-44E3F6895A4A}"/>
              </a:ext>
            </a:extLst>
          </p:cNvPr>
          <p:cNvSpPr/>
          <p:nvPr userDrawn="1"/>
        </p:nvSpPr>
        <p:spPr>
          <a:xfrm>
            <a:off x="12599600" y="7081402"/>
            <a:ext cx="495544" cy="256480"/>
          </a:xfrm>
          <a:prstGeom prst="rect">
            <a:avLst/>
          </a:prstGeom>
          <a:ln w="12700">
            <a:noFill/>
            <a:miter lim="400000"/>
          </a:ln>
          <a:extLst>
            <a:ext uri="{C572A759-6A51-4108-AA02-DFA0A04FC94B}">
              <ma14:wrappingTextBoxFlag xmlns:ma14="http://schemas.microsoft.com/office/mac/drawingml/2011/main" xmlns="" val="1"/>
            </a:ext>
          </a:extLst>
        </p:spPr>
        <p:txBody>
          <a:bodyPr wrap="square" lIns="50800" tIns="50800" rIns="50800" bIns="50800">
            <a:spAutoFit/>
          </a:bodyPr>
          <a:lstStyle/>
          <a:p>
            <a:pPr>
              <a:spcBef>
                <a:spcPts val="4500"/>
              </a:spcBef>
              <a:defRPr sz="2800">
                <a:solidFill>
                  <a:srgbClr val="797979"/>
                </a:solidFill>
              </a:defRPr>
            </a:pPr>
            <a:fld id="{86CB4B4D-7CA3-9044-876B-883B54F8677D}" type="slidenum">
              <a:rPr sz="1000" b="0" i="0">
                <a:solidFill>
                  <a:schemeClr val="tx2"/>
                </a:solidFill>
                <a:latin typeface="Calibri" panose="020F0502020204030204" pitchFamily="34" charset="0"/>
                <a:ea typeface="Open Sans" panose="020B0606030504020204" pitchFamily="34" charset="0"/>
                <a:cs typeface="Calibri" panose="020F0502020204030204" pitchFamily="34" charset="0"/>
              </a:rPr>
              <a:pPr>
                <a:spcBef>
                  <a:spcPts val="4500"/>
                </a:spcBef>
                <a:defRPr sz="2800">
                  <a:solidFill>
                    <a:srgbClr val="797979"/>
                  </a:solidFill>
                </a:defRPr>
              </a:pPr>
              <a:t>‹#›</a:t>
            </a:fld>
            <a:r>
              <a:rPr sz="1000" b="0" i="0">
                <a:solidFill>
                  <a:schemeClr val="tx2"/>
                </a:solidFill>
                <a:latin typeface="Calibri" panose="020F0502020204030204" pitchFamily="34" charset="0"/>
                <a:ea typeface="Open Sans" panose="020B0606030504020204" pitchFamily="34" charset="0"/>
                <a:cs typeface="Calibri" panose="020F0502020204030204" pitchFamily="34" charset="0"/>
              </a:rPr>
              <a:t>￼</a:t>
            </a:r>
          </a:p>
        </p:txBody>
      </p:sp>
      <p:pic>
        <p:nvPicPr>
          <p:cNvPr id="17" name="Picture 16">
            <a:extLst>
              <a:ext uri="{FF2B5EF4-FFF2-40B4-BE49-F238E27FC236}">
                <a16:creationId xmlns:a16="http://schemas.microsoft.com/office/drawing/2014/main" id="{4E728DF4-2F74-9E46-B451-3FB9EEF2C99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476669" y="7123373"/>
            <a:ext cx="918442" cy="155519"/>
          </a:xfrm>
          <a:prstGeom prst="rect">
            <a:avLst/>
          </a:prstGeom>
        </p:spPr>
      </p:pic>
      <p:cxnSp>
        <p:nvCxnSpPr>
          <p:cNvPr id="18" name="Straight Connector 17">
            <a:extLst>
              <a:ext uri="{FF2B5EF4-FFF2-40B4-BE49-F238E27FC236}">
                <a16:creationId xmlns:a16="http://schemas.microsoft.com/office/drawing/2014/main" id="{5A51E6CF-4012-B54A-ADEE-F56ABD412996}"/>
              </a:ext>
            </a:extLst>
          </p:cNvPr>
          <p:cNvCxnSpPr/>
          <p:nvPr userDrawn="1"/>
        </p:nvCxnSpPr>
        <p:spPr>
          <a:xfrm>
            <a:off x="12499858" y="6992133"/>
            <a:ext cx="0" cy="402483"/>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3CFB284B-FF43-A02B-3028-9654D01EFAA6}"/>
              </a:ext>
            </a:extLst>
          </p:cNvPr>
          <p:cNvPicPr>
            <a:picLocks noChangeAspect="1"/>
          </p:cNvPicPr>
          <p:nvPr userDrawn="1"/>
        </p:nvPicPr>
        <p:blipFill>
          <a:blip r:embed="rId4"/>
          <a:stretch>
            <a:fillRect/>
          </a:stretch>
        </p:blipFill>
        <p:spPr>
          <a:xfrm>
            <a:off x="4893954" y="1947197"/>
            <a:ext cx="3572487" cy="3665279"/>
          </a:xfrm>
          <a:prstGeom prst="rect">
            <a:avLst/>
          </a:prstGeom>
        </p:spPr>
      </p:pic>
    </p:spTree>
    <p:extLst>
      <p:ext uri="{BB962C8B-B14F-4D97-AF65-F5344CB8AC3E}">
        <p14:creationId xmlns:p14="http://schemas.microsoft.com/office/powerpoint/2010/main" val="1077281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2C3F5B-8CD2-A8AE-995C-9376C696FF04}"/>
              </a:ext>
            </a:extLst>
          </p:cNvPr>
          <p:cNvPicPr>
            <a:picLocks noChangeAspect="1"/>
          </p:cNvPicPr>
          <p:nvPr userDrawn="1"/>
        </p:nvPicPr>
        <p:blipFill>
          <a:blip r:embed="rId3"/>
          <a:stretch>
            <a:fillRect/>
          </a:stretch>
        </p:blipFill>
        <p:spPr>
          <a:xfrm>
            <a:off x="4893954" y="1947197"/>
            <a:ext cx="3572487" cy="3665279"/>
          </a:xfrm>
          <a:prstGeom prst="rect">
            <a:avLst/>
          </a:prstGeom>
        </p:spPr>
      </p:pic>
    </p:spTree>
    <p:extLst>
      <p:ext uri="{BB962C8B-B14F-4D97-AF65-F5344CB8AC3E}">
        <p14:creationId xmlns:p14="http://schemas.microsoft.com/office/powerpoint/2010/main" val="4037682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233">
          <p15:clr>
            <a:srgbClr val="FBAE40"/>
          </p15:clr>
        </p15:guide>
        <p15:guide id="2" pos="4333">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Disclaim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EB1F60-443A-4B8F-8353-C6A6745E4CE5}"/>
              </a:ext>
            </a:extLst>
          </p:cNvPr>
          <p:cNvSpPr txBox="1"/>
          <p:nvPr userDrawn="1"/>
        </p:nvSpPr>
        <p:spPr>
          <a:xfrm>
            <a:off x="0" y="1526839"/>
            <a:ext cx="13439775" cy="769441"/>
          </a:xfrm>
          <a:prstGeom prst="rect">
            <a:avLst/>
          </a:prstGeom>
          <a:noFill/>
        </p:spPr>
        <p:txBody>
          <a:bodyPr wrap="square" rtlCol="0">
            <a:spAutoFit/>
          </a:bodyPr>
          <a:lstStyle/>
          <a:p>
            <a:pPr algn="ctr"/>
            <a:r>
              <a:rPr lang="en-US" sz="4400" b="0">
                <a:solidFill>
                  <a:schemeClr val="accent3"/>
                </a:solidFill>
                <a:latin typeface="Calibri" panose="020F0502020204030204" pitchFamily="34" charset="0"/>
                <a:cs typeface="Calibri" panose="020F0502020204030204" pitchFamily="34" charset="0"/>
              </a:rPr>
              <a:t>Disclaimer</a:t>
            </a:r>
          </a:p>
        </p:txBody>
      </p:sp>
      <p:sp>
        <p:nvSpPr>
          <p:cNvPr id="7" name="TextBox 6">
            <a:extLst>
              <a:ext uri="{FF2B5EF4-FFF2-40B4-BE49-F238E27FC236}">
                <a16:creationId xmlns:a16="http://schemas.microsoft.com/office/drawing/2014/main" id="{1CD9538C-15ED-4441-AB9A-A4A3F7A25AE4}"/>
              </a:ext>
            </a:extLst>
          </p:cNvPr>
          <p:cNvSpPr txBox="1"/>
          <p:nvPr userDrawn="1"/>
        </p:nvSpPr>
        <p:spPr>
          <a:xfrm>
            <a:off x="1273215" y="3298814"/>
            <a:ext cx="11174191" cy="3416320"/>
          </a:xfrm>
          <a:prstGeom prst="rect">
            <a:avLst/>
          </a:prstGeom>
          <a:noFill/>
        </p:spPr>
        <p:txBody>
          <a:bodyPr wrap="square" rtlCol="0">
            <a:spAutoFit/>
          </a:bodyPr>
          <a:lstStyle/>
          <a:p>
            <a:pPr marL="0" indent="0" algn="l">
              <a:lnSpc>
                <a:spcPct val="100000"/>
              </a:lnSpc>
              <a:buClr>
                <a:schemeClr val="accent2"/>
              </a:buClr>
              <a:buFontTx/>
              <a:buNone/>
            </a:pPr>
            <a:r>
              <a:rPr lang="en-US" sz="1800" b="0" i="0" kern="0">
                <a:solidFill>
                  <a:schemeClr val="bg1"/>
                </a:solidFill>
                <a:latin typeface="Calibri" panose="020F0502020204030204" pitchFamily="34" charset="0"/>
                <a:ea typeface="Open Sans" panose="020B0606030504020204" pitchFamily="34" charset="0"/>
                <a:cs typeface="Calibri" panose="020F0502020204030204" pitchFamily="34" charset="0"/>
              </a:rPr>
              <a:t>The contents herein are confidential and are intended solely for use in a Mimecast-sponsored presentation. </a:t>
            </a:r>
            <a:br>
              <a:rPr lang="en-US" sz="1800" b="0" i="0" kern="0">
                <a:solidFill>
                  <a:schemeClr val="bg1"/>
                </a:solidFill>
                <a:latin typeface="Calibri" panose="020F0502020204030204" pitchFamily="34" charset="0"/>
                <a:ea typeface="Open Sans" panose="020B0606030504020204" pitchFamily="34" charset="0"/>
                <a:cs typeface="Calibri" panose="020F0502020204030204" pitchFamily="34" charset="0"/>
              </a:rPr>
            </a:br>
            <a:endParaRPr lang="en-US" sz="1800" b="0" i="0" kern="0">
              <a:solidFill>
                <a:schemeClr val="bg1"/>
              </a:solidFill>
              <a:latin typeface="Calibri" panose="020F0502020204030204" pitchFamily="34" charset="0"/>
              <a:ea typeface="Open Sans" panose="020B0606030504020204" pitchFamily="34" charset="0"/>
              <a:cs typeface="Calibri" panose="020F0502020204030204" pitchFamily="34" charset="0"/>
            </a:endParaRPr>
          </a:p>
          <a:p>
            <a:pPr marL="0" indent="0" algn="l">
              <a:lnSpc>
                <a:spcPct val="100000"/>
              </a:lnSpc>
              <a:buClr>
                <a:schemeClr val="accent2"/>
              </a:buClr>
              <a:buFontTx/>
              <a:buNone/>
            </a:pPr>
            <a:r>
              <a:rPr lang="en-US" sz="1800" b="0" i="0" kern="0">
                <a:solidFill>
                  <a:schemeClr val="bg1"/>
                </a:solidFill>
                <a:latin typeface="Calibri" panose="020F0502020204030204" pitchFamily="34" charset="0"/>
                <a:ea typeface="Open Sans" panose="020B0606030504020204" pitchFamily="34" charset="0"/>
                <a:cs typeface="Calibri" panose="020F0502020204030204" pitchFamily="34" charset="0"/>
              </a:rPr>
              <a:t>This presentation represents the general direction and development cycle of Mimecast’s services, features, and functionality. </a:t>
            </a:r>
            <a:br>
              <a:rPr lang="en-US" sz="1800" b="0" i="0" kern="0">
                <a:solidFill>
                  <a:schemeClr val="bg1"/>
                </a:solidFill>
                <a:latin typeface="Calibri" panose="020F0502020204030204" pitchFamily="34" charset="0"/>
                <a:ea typeface="Open Sans" panose="020B0606030504020204" pitchFamily="34" charset="0"/>
                <a:cs typeface="Calibri" panose="020F0502020204030204" pitchFamily="34" charset="0"/>
              </a:rPr>
            </a:br>
            <a:endParaRPr lang="en-US" sz="1800" b="0" i="0" kern="0">
              <a:solidFill>
                <a:schemeClr val="bg1"/>
              </a:solidFill>
              <a:latin typeface="Calibri" panose="020F0502020204030204" pitchFamily="34" charset="0"/>
              <a:ea typeface="Open Sans" panose="020B0606030504020204" pitchFamily="34" charset="0"/>
              <a:cs typeface="Calibri" panose="020F0502020204030204" pitchFamily="34" charset="0"/>
            </a:endParaRPr>
          </a:p>
          <a:p>
            <a:pPr marL="0" indent="0" algn="l">
              <a:lnSpc>
                <a:spcPct val="100000"/>
              </a:lnSpc>
              <a:buClr>
                <a:schemeClr val="accent2"/>
              </a:buClr>
              <a:buFontTx/>
              <a:buNone/>
            </a:pPr>
            <a:r>
              <a:rPr lang="en-US" sz="1800" b="0" i="0" kern="0">
                <a:solidFill>
                  <a:schemeClr val="bg1"/>
                </a:solidFill>
                <a:latin typeface="Calibri" panose="020F0502020204030204" pitchFamily="34" charset="0"/>
                <a:ea typeface="Open Sans" panose="020B0606030504020204" pitchFamily="34" charset="0"/>
                <a:cs typeface="Calibri" panose="020F0502020204030204" pitchFamily="34" charset="0"/>
              </a:rPr>
              <a:t>It is to be used for information purposes only. </a:t>
            </a:r>
            <a:br>
              <a:rPr lang="en-US" sz="1800" b="0" i="0" kern="0">
                <a:solidFill>
                  <a:schemeClr val="bg1"/>
                </a:solidFill>
                <a:latin typeface="Calibri" panose="020F0502020204030204" pitchFamily="34" charset="0"/>
                <a:ea typeface="Open Sans" panose="020B0606030504020204" pitchFamily="34" charset="0"/>
                <a:cs typeface="Calibri" panose="020F0502020204030204" pitchFamily="34" charset="0"/>
              </a:rPr>
            </a:br>
            <a:endParaRPr lang="en-US" sz="1800" b="0" i="0" kern="0">
              <a:solidFill>
                <a:schemeClr val="bg1"/>
              </a:solidFill>
              <a:latin typeface="Calibri" panose="020F0502020204030204" pitchFamily="34" charset="0"/>
              <a:ea typeface="Open Sans" panose="020B0606030504020204" pitchFamily="34" charset="0"/>
              <a:cs typeface="Calibri" panose="020F0502020204030204" pitchFamily="34" charset="0"/>
            </a:endParaRPr>
          </a:p>
          <a:p>
            <a:pPr marL="0" indent="0" algn="l">
              <a:lnSpc>
                <a:spcPct val="100000"/>
              </a:lnSpc>
              <a:buClr>
                <a:schemeClr val="accent2"/>
              </a:buClr>
              <a:buFontTx/>
              <a:buNone/>
            </a:pPr>
            <a:r>
              <a:rPr lang="en-US" sz="1800" b="0" i="0" kern="0">
                <a:solidFill>
                  <a:schemeClr val="bg1"/>
                </a:solidFill>
                <a:latin typeface="Calibri" panose="020F0502020204030204" pitchFamily="34" charset="0"/>
                <a:ea typeface="Open Sans" panose="020B0606030504020204" pitchFamily="34" charset="0"/>
                <a:cs typeface="Calibri" panose="020F0502020204030204" pitchFamily="34" charset="0"/>
              </a:rPr>
              <a:t>This presentation is not a commitment by Mimecast to deliver any future service, feature, or functionality and should not be relied upon when making a purchasing decision. </a:t>
            </a:r>
            <a:br>
              <a:rPr lang="en-US" sz="1800" b="0" i="0" kern="0">
                <a:solidFill>
                  <a:schemeClr val="bg1"/>
                </a:solidFill>
                <a:latin typeface="Calibri" panose="020F0502020204030204" pitchFamily="34" charset="0"/>
                <a:ea typeface="Open Sans" panose="020B0606030504020204" pitchFamily="34" charset="0"/>
                <a:cs typeface="Calibri" panose="020F0502020204030204" pitchFamily="34" charset="0"/>
              </a:rPr>
            </a:br>
            <a:endParaRPr lang="en-US" sz="1800" b="0" i="0" kern="0">
              <a:solidFill>
                <a:schemeClr val="bg1"/>
              </a:solidFill>
              <a:latin typeface="Calibri" panose="020F0502020204030204" pitchFamily="34" charset="0"/>
              <a:ea typeface="Open Sans" panose="020B0606030504020204" pitchFamily="34" charset="0"/>
              <a:cs typeface="Calibri" panose="020F0502020204030204" pitchFamily="34" charset="0"/>
            </a:endParaRPr>
          </a:p>
          <a:p>
            <a:pPr marL="0" indent="0" algn="l">
              <a:lnSpc>
                <a:spcPct val="100000"/>
              </a:lnSpc>
              <a:buClr>
                <a:schemeClr val="accent2"/>
              </a:buClr>
              <a:buFontTx/>
              <a:buNone/>
            </a:pPr>
            <a:r>
              <a:rPr lang="en-US" sz="1800" b="0" i="0" kern="0">
                <a:solidFill>
                  <a:schemeClr val="bg1"/>
                </a:solidFill>
                <a:latin typeface="Calibri" panose="020F0502020204030204" pitchFamily="34" charset="0"/>
                <a:ea typeface="Open Sans" panose="020B0606030504020204" pitchFamily="34" charset="0"/>
                <a:cs typeface="Calibri" panose="020F0502020204030204" pitchFamily="34" charset="0"/>
              </a:rPr>
              <a:t>The development release and timing of any service, feature, or functionality contained herein shall be at the sole discretion of Mimecast.</a:t>
            </a:r>
          </a:p>
        </p:txBody>
      </p:sp>
      <p:cxnSp>
        <p:nvCxnSpPr>
          <p:cNvPr id="15" name="Straight Connector 14">
            <a:extLst>
              <a:ext uri="{FF2B5EF4-FFF2-40B4-BE49-F238E27FC236}">
                <a16:creationId xmlns:a16="http://schemas.microsoft.com/office/drawing/2014/main" id="{5FB808DE-1C4B-9C48-9BC4-F31937DFF945}"/>
              </a:ext>
            </a:extLst>
          </p:cNvPr>
          <p:cNvCxnSpPr/>
          <p:nvPr userDrawn="1"/>
        </p:nvCxnSpPr>
        <p:spPr>
          <a:xfrm>
            <a:off x="12499701" y="7096046"/>
            <a:ext cx="0" cy="227192"/>
          </a:xfrm>
          <a:prstGeom prst="line">
            <a:avLst/>
          </a:prstGeom>
          <a:ln w="12700">
            <a:solidFill>
              <a:srgbClr val="201F60"/>
            </a:solidFill>
          </a:ln>
        </p:spPr>
        <p:style>
          <a:lnRef idx="1">
            <a:schemeClr val="accent1"/>
          </a:lnRef>
          <a:fillRef idx="0">
            <a:schemeClr val="accent1"/>
          </a:fillRef>
          <a:effectRef idx="0">
            <a:schemeClr val="accent1"/>
          </a:effectRef>
          <a:fontRef idx="minor">
            <a:schemeClr val="tx1"/>
          </a:fontRef>
        </p:style>
      </p:cxnSp>
      <p:sp>
        <p:nvSpPr>
          <p:cNvPr id="16" name="Shape 29">
            <a:extLst>
              <a:ext uri="{FF2B5EF4-FFF2-40B4-BE49-F238E27FC236}">
                <a16:creationId xmlns:a16="http://schemas.microsoft.com/office/drawing/2014/main" id="{C2D14365-1EEE-3049-89E0-44E3F6895A4A}"/>
              </a:ext>
            </a:extLst>
          </p:cNvPr>
          <p:cNvSpPr/>
          <p:nvPr userDrawn="1"/>
        </p:nvSpPr>
        <p:spPr>
          <a:xfrm>
            <a:off x="12599600" y="7081402"/>
            <a:ext cx="495544" cy="256480"/>
          </a:xfrm>
          <a:prstGeom prst="rect">
            <a:avLst/>
          </a:prstGeom>
          <a:ln w="12700">
            <a:noFill/>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p>
            <a:pPr>
              <a:spcBef>
                <a:spcPts val="4500"/>
              </a:spcBef>
              <a:defRPr sz="2800">
                <a:solidFill>
                  <a:srgbClr val="797979"/>
                </a:solidFill>
              </a:defRPr>
            </a:pPr>
            <a:fld id="{86CB4B4D-7CA3-9044-876B-883B54F8677D}" type="slidenum">
              <a:rPr sz="1000" b="0" i="0">
                <a:solidFill>
                  <a:schemeClr val="tx2"/>
                </a:solidFill>
                <a:latin typeface="Calibri" panose="020F0502020204030204" pitchFamily="34" charset="0"/>
                <a:ea typeface="Open Sans" panose="020B0606030504020204" pitchFamily="34" charset="0"/>
                <a:cs typeface="Calibri" panose="020F0502020204030204" pitchFamily="34" charset="0"/>
              </a:rPr>
              <a:pPr>
                <a:spcBef>
                  <a:spcPts val="4500"/>
                </a:spcBef>
                <a:defRPr sz="2800">
                  <a:solidFill>
                    <a:srgbClr val="797979"/>
                  </a:solidFill>
                </a:defRPr>
              </a:pPr>
              <a:t>‹#›</a:t>
            </a:fld>
            <a:r>
              <a:rPr sz="1000" b="0" i="0">
                <a:solidFill>
                  <a:schemeClr val="tx2"/>
                </a:solidFill>
                <a:latin typeface="Calibri" panose="020F0502020204030204" pitchFamily="34" charset="0"/>
                <a:ea typeface="Open Sans" panose="020B0606030504020204" pitchFamily="34" charset="0"/>
                <a:cs typeface="Calibri" panose="020F0502020204030204" pitchFamily="34" charset="0"/>
              </a:rPr>
              <a:t>￼</a:t>
            </a:r>
          </a:p>
        </p:txBody>
      </p:sp>
      <p:pic>
        <p:nvPicPr>
          <p:cNvPr id="17" name="Picture 16">
            <a:extLst>
              <a:ext uri="{FF2B5EF4-FFF2-40B4-BE49-F238E27FC236}">
                <a16:creationId xmlns:a16="http://schemas.microsoft.com/office/drawing/2014/main" id="{4E728DF4-2F74-9E46-B451-3FB9EEF2C99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476669" y="7123373"/>
            <a:ext cx="918442" cy="155519"/>
          </a:xfrm>
          <a:prstGeom prst="rect">
            <a:avLst/>
          </a:prstGeom>
        </p:spPr>
      </p:pic>
      <p:cxnSp>
        <p:nvCxnSpPr>
          <p:cNvPr id="18" name="Straight Connector 17">
            <a:extLst>
              <a:ext uri="{FF2B5EF4-FFF2-40B4-BE49-F238E27FC236}">
                <a16:creationId xmlns:a16="http://schemas.microsoft.com/office/drawing/2014/main" id="{5A51E6CF-4012-B54A-ADEE-F56ABD412996}"/>
              </a:ext>
            </a:extLst>
          </p:cNvPr>
          <p:cNvCxnSpPr/>
          <p:nvPr userDrawn="1"/>
        </p:nvCxnSpPr>
        <p:spPr>
          <a:xfrm>
            <a:off x="12499858" y="6992133"/>
            <a:ext cx="0" cy="402483"/>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7932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8CBBDBE8-0820-4098-AE8C-58ABEF971AC8}"/>
              </a:ext>
            </a:extLst>
          </p:cNvPr>
          <p:cNvSpPr>
            <a:spLocks noGrp="1"/>
          </p:cNvSpPr>
          <p:nvPr>
            <p:ph type="title" hasCustomPrompt="1"/>
          </p:nvPr>
        </p:nvSpPr>
        <p:spPr>
          <a:xfrm>
            <a:off x="928688" y="4185793"/>
            <a:ext cx="11587162" cy="709613"/>
          </a:xfrm>
          <a:prstGeom prst="rect">
            <a:avLst/>
          </a:prstGeom>
        </p:spPr>
        <p:txBody>
          <a:bodyPr vert="horz" wrap="square" lIns="0" tIns="0" rIns="0" bIns="0" rtlCol="0" anchor="ctr">
            <a:noAutofit/>
          </a:bodyPr>
          <a:lstStyle>
            <a:lvl1pPr>
              <a:defRPr sz="6000">
                <a:solidFill>
                  <a:schemeClr val="bg1"/>
                </a:solidFill>
              </a:defRPr>
            </a:lvl1pPr>
          </a:lstStyle>
          <a:p>
            <a:r>
              <a:rPr lang="en-US"/>
              <a:t>Presentation Title</a:t>
            </a:r>
            <a:br>
              <a:rPr lang="en-US"/>
            </a:br>
            <a:r>
              <a:rPr lang="en-US"/>
              <a:t>Goes Here</a:t>
            </a:r>
          </a:p>
        </p:txBody>
      </p:sp>
      <p:pic>
        <p:nvPicPr>
          <p:cNvPr id="4" name="Picture 3">
            <a:extLst>
              <a:ext uri="{FF2B5EF4-FFF2-40B4-BE49-F238E27FC236}">
                <a16:creationId xmlns:a16="http://schemas.microsoft.com/office/drawing/2014/main" id="{5D62DDC9-637C-A430-FA44-A45E13AE3A6A}"/>
              </a:ext>
            </a:extLst>
          </p:cNvPr>
          <p:cNvPicPr>
            <a:picLocks noChangeAspect="1"/>
          </p:cNvPicPr>
          <p:nvPr userDrawn="1"/>
        </p:nvPicPr>
        <p:blipFill>
          <a:blip r:embed="rId3"/>
          <a:stretch>
            <a:fillRect/>
          </a:stretch>
        </p:blipFill>
        <p:spPr>
          <a:xfrm>
            <a:off x="7460115" y="-2858705"/>
            <a:ext cx="5537200" cy="9735938"/>
          </a:xfrm>
          <a:prstGeom prst="rect">
            <a:avLst/>
          </a:prstGeom>
        </p:spPr>
      </p:pic>
      <p:pic>
        <p:nvPicPr>
          <p:cNvPr id="9" name="Picture 8">
            <a:extLst>
              <a:ext uri="{FF2B5EF4-FFF2-40B4-BE49-F238E27FC236}">
                <a16:creationId xmlns:a16="http://schemas.microsoft.com/office/drawing/2014/main" id="{968470FE-703A-6AD9-1179-9917047FDDE8}"/>
              </a:ext>
            </a:extLst>
          </p:cNvPr>
          <p:cNvPicPr>
            <a:picLocks noChangeAspect="1"/>
          </p:cNvPicPr>
          <p:nvPr userDrawn="1"/>
        </p:nvPicPr>
        <p:blipFill>
          <a:blip r:embed="rId4"/>
          <a:stretch>
            <a:fillRect/>
          </a:stretch>
        </p:blipFill>
        <p:spPr>
          <a:xfrm>
            <a:off x="928688" y="1457774"/>
            <a:ext cx="3639902" cy="709614"/>
          </a:xfrm>
          <a:prstGeom prst="rect">
            <a:avLst/>
          </a:prstGeom>
        </p:spPr>
      </p:pic>
    </p:spTree>
    <p:extLst>
      <p:ext uri="{BB962C8B-B14F-4D97-AF65-F5344CB8AC3E}">
        <p14:creationId xmlns:p14="http://schemas.microsoft.com/office/powerpoint/2010/main" val="2293391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OC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Text Placeholder 3">
            <a:extLst>
              <a:ext uri="{FF2B5EF4-FFF2-40B4-BE49-F238E27FC236}">
                <a16:creationId xmlns:a16="http://schemas.microsoft.com/office/drawing/2014/main" id="{42F7255D-28F9-8749-84DD-B8942DF570C1}"/>
              </a:ext>
            </a:extLst>
          </p:cNvPr>
          <p:cNvSpPr>
            <a:spLocks noGrp="1"/>
          </p:cNvSpPr>
          <p:nvPr>
            <p:ph type="body" sz="quarter" idx="31" hasCustomPrompt="1"/>
          </p:nvPr>
        </p:nvSpPr>
        <p:spPr>
          <a:xfrm>
            <a:off x="982461" y="3183467"/>
            <a:ext cx="5737426" cy="1721254"/>
          </a:xfrm>
        </p:spPr>
        <p:txBody>
          <a:bodyPr>
            <a:normAutofit/>
          </a:bodyPr>
          <a:lstStyle>
            <a:lvl1pPr algn="r">
              <a:defRPr sz="6000" b="1" i="0">
                <a:solidFill>
                  <a:schemeClr val="accent3"/>
                </a:solidFill>
                <a:latin typeface="Calibri" panose="020F0502020204030204" pitchFamily="34" charset="0"/>
                <a:cs typeface="Calibri" panose="020F0502020204030204" pitchFamily="34" charset="0"/>
              </a:defRPr>
            </a:lvl1pPr>
          </a:lstStyle>
          <a:p>
            <a:pPr lvl="0"/>
            <a:r>
              <a:rPr lang="en-US"/>
              <a:t>Table of Contents</a:t>
            </a:r>
          </a:p>
        </p:txBody>
      </p:sp>
      <p:sp>
        <p:nvSpPr>
          <p:cNvPr id="7" name="Text Placeholder 3">
            <a:extLst>
              <a:ext uri="{FF2B5EF4-FFF2-40B4-BE49-F238E27FC236}">
                <a16:creationId xmlns:a16="http://schemas.microsoft.com/office/drawing/2014/main" id="{AC435B74-A060-7BFD-27E5-5FA936C4AEB6}"/>
              </a:ext>
            </a:extLst>
          </p:cNvPr>
          <p:cNvSpPr>
            <a:spLocks noGrp="1"/>
          </p:cNvSpPr>
          <p:nvPr>
            <p:ph type="body" sz="quarter" idx="18" hasCustomPrompt="1"/>
          </p:nvPr>
        </p:nvSpPr>
        <p:spPr>
          <a:xfrm>
            <a:off x="7941732" y="795867"/>
            <a:ext cx="4515581" cy="6248400"/>
          </a:xfrm>
          <a:prstGeom prst="rect">
            <a:avLst/>
          </a:prstGeom>
        </p:spPr>
        <p:txBody>
          <a:bodyPr anchor="ctr"/>
          <a:lstStyle>
            <a:lvl1pPr algn="l">
              <a:defRPr sz="3200" b="0" i="0" baseline="0">
                <a:solidFill>
                  <a:schemeClr val="bg1"/>
                </a:solidFill>
                <a:latin typeface="Calibri" panose="020F0502020204030204" pitchFamily="34" charset="0"/>
                <a:cs typeface="Calibri" panose="020F0502020204030204" pitchFamily="34" charset="0"/>
              </a:defRPr>
            </a:lvl1pPr>
          </a:lstStyle>
          <a:p>
            <a:pPr lvl="0"/>
            <a:r>
              <a:rPr lang="en-US"/>
              <a:t>Insert Text Here</a:t>
            </a:r>
          </a:p>
        </p:txBody>
      </p:sp>
    </p:spTree>
    <p:extLst>
      <p:ext uri="{BB962C8B-B14F-4D97-AF65-F5344CB8AC3E}">
        <p14:creationId xmlns:p14="http://schemas.microsoft.com/office/powerpoint/2010/main" val="27866425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vider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E001DF9E-896C-A187-4241-7CAAC4C5529B}"/>
              </a:ext>
            </a:extLst>
          </p:cNvPr>
          <p:cNvSpPr>
            <a:spLocks noGrp="1"/>
          </p:cNvSpPr>
          <p:nvPr>
            <p:ph type="title" hasCustomPrompt="1"/>
          </p:nvPr>
        </p:nvSpPr>
        <p:spPr>
          <a:xfrm>
            <a:off x="928688" y="3425030"/>
            <a:ext cx="11587162" cy="709613"/>
          </a:xfrm>
          <a:prstGeom prst="rect">
            <a:avLst/>
          </a:prstGeom>
        </p:spPr>
        <p:txBody>
          <a:bodyPr vert="horz" wrap="square" lIns="0" tIns="0" rIns="0" bIns="0" rtlCol="0" anchor="ctr">
            <a:noAutofit/>
          </a:bodyPr>
          <a:lstStyle>
            <a:lvl1pPr algn="ctr">
              <a:defRPr sz="6000">
                <a:solidFill>
                  <a:schemeClr val="bg1"/>
                </a:solidFill>
              </a:defRPr>
            </a:lvl1pPr>
          </a:lstStyle>
          <a:p>
            <a:r>
              <a:rPr lang="en-US"/>
              <a:t>Divider Title</a:t>
            </a:r>
            <a:br>
              <a:rPr lang="en-US"/>
            </a:br>
            <a:r>
              <a:rPr lang="en-US"/>
              <a:t>Goes Here</a:t>
            </a:r>
          </a:p>
        </p:txBody>
      </p:sp>
      <p:pic>
        <p:nvPicPr>
          <p:cNvPr id="9" name="Picture 8">
            <a:extLst>
              <a:ext uri="{FF2B5EF4-FFF2-40B4-BE49-F238E27FC236}">
                <a16:creationId xmlns:a16="http://schemas.microsoft.com/office/drawing/2014/main" id="{FB5AA048-85B2-ED27-027B-19B3A01B486D}"/>
              </a:ext>
            </a:extLst>
          </p:cNvPr>
          <p:cNvPicPr>
            <a:picLocks noChangeAspect="1"/>
          </p:cNvPicPr>
          <p:nvPr userDrawn="1"/>
        </p:nvPicPr>
        <p:blipFill>
          <a:blip r:embed="rId3"/>
          <a:stretch>
            <a:fillRect/>
          </a:stretch>
        </p:blipFill>
        <p:spPr>
          <a:xfrm>
            <a:off x="856526" y="6299345"/>
            <a:ext cx="3169395" cy="617887"/>
          </a:xfrm>
          <a:prstGeom prst="rect">
            <a:avLst/>
          </a:prstGeom>
        </p:spPr>
      </p:pic>
    </p:spTree>
    <p:extLst>
      <p:ext uri="{BB962C8B-B14F-4D97-AF65-F5344CB8AC3E}">
        <p14:creationId xmlns:p14="http://schemas.microsoft.com/office/powerpoint/2010/main" val="1814602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5_Title Case Study ">
    <p:bg>
      <p:bgPr>
        <a:solidFill>
          <a:schemeClr val="bg1"/>
        </a:solidFill>
        <a:effectLst/>
      </p:bgPr>
    </p:bg>
    <p:spTree>
      <p:nvGrpSpPr>
        <p:cNvPr id="1" name=""/>
        <p:cNvGrpSpPr/>
        <p:nvPr/>
      </p:nvGrpSpPr>
      <p:grpSpPr>
        <a:xfrm>
          <a:off x="0" y="0"/>
          <a:ext cx="0" cy="0"/>
          <a:chOff x="0" y="0"/>
          <a:chExt cx="0" cy="0"/>
        </a:xfrm>
      </p:grpSpPr>
      <p:pic>
        <p:nvPicPr>
          <p:cNvPr id="6" name="Picture 5" descr="A blue and pink light&#10;&#10;Description automatically generated">
            <a:extLst>
              <a:ext uri="{FF2B5EF4-FFF2-40B4-BE49-F238E27FC236}">
                <a16:creationId xmlns:a16="http://schemas.microsoft.com/office/drawing/2014/main" id="{DDA5EB6B-E90C-E5D0-3E17-BBE8D12F1692}"/>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t="18487"/>
          <a:stretch/>
        </p:blipFill>
        <p:spPr>
          <a:xfrm>
            <a:off x="0" y="0"/>
            <a:ext cx="13437498" cy="7559675"/>
          </a:xfrm>
          <a:prstGeom prst="rect">
            <a:avLst/>
          </a:prstGeom>
        </p:spPr>
      </p:pic>
      <p:grpSp>
        <p:nvGrpSpPr>
          <p:cNvPr id="2" name="Group 1">
            <a:extLst>
              <a:ext uri="{FF2B5EF4-FFF2-40B4-BE49-F238E27FC236}">
                <a16:creationId xmlns:a16="http://schemas.microsoft.com/office/drawing/2014/main" id="{A0FAF853-1134-CB2F-A193-262AC101E0A1}"/>
              </a:ext>
            </a:extLst>
          </p:cNvPr>
          <p:cNvGrpSpPr/>
          <p:nvPr userDrawn="1"/>
        </p:nvGrpSpPr>
        <p:grpSpPr>
          <a:xfrm>
            <a:off x="535744" y="0"/>
            <a:ext cx="3049947" cy="2174397"/>
            <a:chOff x="922233" y="-1"/>
            <a:chExt cx="3280489" cy="2338757"/>
          </a:xfrm>
        </p:grpSpPr>
        <p:sp>
          <p:nvSpPr>
            <p:cNvPr id="3" name="Round Single Corner of Rectangle 2">
              <a:extLst>
                <a:ext uri="{FF2B5EF4-FFF2-40B4-BE49-F238E27FC236}">
                  <a16:creationId xmlns:a16="http://schemas.microsoft.com/office/drawing/2014/main" id="{2A6C1C2D-0B80-21DD-7360-9B2AB99341F6}"/>
                </a:ext>
              </a:extLst>
            </p:cNvPr>
            <p:cNvSpPr/>
            <p:nvPr userDrawn="1"/>
          </p:nvSpPr>
          <p:spPr>
            <a:xfrm rot="10800000" flipH="1">
              <a:off x="922233" y="-1"/>
              <a:ext cx="3280489" cy="2338757"/>
            </a:xfrm>
            <a:prstGeom prst="round1Rect">
              <a:avLst/>
            </a:prstGeom>
            <a:solidFill>
              <a:srgbClr val="FA00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82" b="0" i="0">
                <a:solidFill>
                  <a:srgbClr val="C00000"/>
                </a:solidFill>
                <a:latin typeface="Calibri" panose="020F0502020204030204" pitchFamily="34" charset="0"/>
              </a:endParaRPr>
            </a:p>
          </p:txBody>
        </p:sp>
        <p:pic>
          <p:nvPicPr>
            <p:cNvPr id="4" name="Picture 3">
              <a:extLst>
                <a:ext uri="{FF2B5EF4-FFF2-40B4-BE49-F238E27FC236}">
                  <a16:creationId xmlns:a16="http://schemas.microsoft.com/office/drawing/2014/main" id="{2994023D-889D-19C7-D382-3A557C6B8514}"/>
                </a:ext>
              </a:extLst>
            </p:cNvPr>
            <p:cNvPicPr>
              <a:picLocks noChangeAspect="1"/>
            </p:cNvPicPr>
            <p:nvPr userDrawn="1"/>
          </p:nvPicPr>
          <p:blipFill>
            <a:blip r:embed="rId3" cstate="email">
              <a:lum bright="100000"/>
              <a:extLst>
                <a:ext uri="{28A0092B-C50C-407E-A947-70E740481C1C}">
                  <a14:useLocalDpi xmlns:a14="http://schemas.microsoft.com/office/drawing/2010/main"/>
                </a:ext>
              </a:extLst>
            </a:blip>
            <a:stretch>
              <a:fillRect/>
            </a:stretch>
          </p:blipFill>
          <p:spPr>
            <a:xfrm>
              <a:off x="1324768" y="1511980"/>
              <a:ext cx="2471046" cy="418420"/>
            </a:xfrm>
            <a:prstGeom prst="rect">
              <a:avLst/>
            </a:prstGeom>
          </p:spPr>
        </p:pic>
      </p:grpSp>
      <p:sp>
        <p:nvSpPr>
          <p:cNvPr id="5" name="Text Placeholder 3">
            <a:extLst>
              <a:ext uri="{FF2B5EF4-FFF2-40B4-BE49-F238E27FC236}">
                <a16:creationId xmlns:a16="http://schemas.microsoft.com/office/drawing/2014/main" id="{2A510C28-B3FC-A984-495F-09746A2100DE}"/>
              </a:ext>
            </a:extLst>
          </p:cNvPr>
          <p:cNvSpPr>
            <a:spLocks noGrp="1"/>
          </p:cNvSpPr>
          <p:nvPr>
            <p:ph type="body" sz="quarter" idx="31" hasCustomPrompt="1"/>
          </p:nvPr>
        </p:nvSpPr>
        <p:spPr>
          <a:xfrm>
            <a:off x="982461" y="3183467"/>
            <a:ext cx="5737426" cy="1721254"/>
          </a:xfrm>
        </p:spPr>
        <p:txBody>
          <a:bodyPr>
            <a:normAutofit/>
          </a:bodyPr>
          <a:lstStyle>
            <a:lvl1pPr algn="l">
              <a:defRPr sz="6000" b="1" i="0">
                <a:solidFill>
                  <a:schemeClr val="bg1"/>
                </a:solidFill>
                <a:latin typeface="Calibri" panose="020F0502020204030204" pitchFamily="34" charset="0"/>
                <a:cs typeface="Calibri" panose="020F0502020204030204" pitchFamily="34" charset="0"/>
              </a:defRPr>
            </a:lvl1pPr>
          </a:lstStyle>
          <a:p>
            <a:pPr lvl="0"/>
            <a:r>
              <a:rPr lang="en-US" dirty="0"/>
              <a:t>Headline</a:t>
            </a:r>
          </a:p>
        </p:txBody>
      </p:sp>
      <p:sp>
        <p:nvSpPr>
          <p:cNvPr id="7" name="Text Placeholder 2">
            <a:extLst>
              <a:ext uri="{FF2B5EF4-FFF2-40B4-BE49-F238E27FC236}">
                <a16:creationId xmlns:a16="http://schemas.microsoft.com/office/drawing/2014/main" id="{00BEA628-5C0D-16E3-B7C9-1D9C357AD60D}"/>
              </a:ext>
            </a:extLst>
          </p:cNvPr>
          <p:cNvSpPr>
            <a:spLocks noGrp="1"/>
          </p:cNvSpPr>
          <p:nvPr>
            <p:ph type="body" sz="quarter" idx="19" hasCustomPrompt="1"/>
          </p:nvPr>
        </p:nvSpPr>
        <p:spPr>
          <a:xfrm>
            <a:off x="982461" y="5140008"/>
            <a:ext cx="4933950" cy="490537"/>
          </a:xfrm>
        </p:spPr>
        <p:txBody>
          <a:bodyPr>
            <a:noAutofit/>
          </a:bodyPr>
          <a:lstStyle>
            <a:lvl1pPr>
              <a:defRPr lang="en-US" sz="1800" b="0" i="0" kern="1200" dirty="0">
                <a:solidFill>
                  <a:srgbClr val="FF2600"/>
                </a:solidFill>
                <a:latin typeface="Calibri" panose="020F0502020204030204" pitchFamily="34" charset="0"/>
                <a:ea typeface="Open Sans" panose="020B0606030504020204" pitchFamily="34" charset="0"/>
                <a:cs typeface="Calibri" panose="020F0502020204030204" pitchFamily="34" charset="0"/>
              </a:defRPr>
            </a:lvl1pPr>
            <a:lvl2pPr>
              <a:defRPr sz="2400">
                <a:solidFill>
                  <a:schemeClr val="accent2"/>
                </a:solidFill>
              </a:defRPr>
            </a:lvl2pPr>
            <a:lvl3pPr>
              <a:defRPr sz="1800">
                <a:solidFill>
                  <a:schemeClr val="accent2"/>
                </a:solidFill>
              </a:defRPr>
            </a:lvl3pPr>
            <a:lvl4pPr>
              <a:defRPr sz="1600">
                <a:solidFill>
                  <a:schemeClr val="accent2"/>
                </a:solidFill>
              </a:defRPr>
            </a:lvl4pPr>
            <a:lvl5pPr>
              <a:defRPr sz="1600">
                <a:solidFill>
                  <a:schemeClr val="accent2"/>
                </a:solidFill>
              </a:defRPr>
            </a:lvl5pPr>
          </a:lstStyle>
          <a:p>
            <a:pPr marL="0" lvl="0" indent="0" algn="l" defTabSz="914400" rtl="0" eaLnBrk="1" latinLnBrk="0" hangingPunct="1">
              <a:lnSpc>
                <a:spcPct val="100000"/>
              </a:lnSpc>
              <a:spcBef>
                <a:spcPts val="1000"/>
              </a:spcBef>
              <a:buFont typeface="Open Sans" panose="020B0604020202020204" pitchFamily="34" charset="0"/>
              <a:buNone/>
            </a:pPr>
            <a:r>
              <a:rPr lang="en-US" dirty="0"/>
              <a:t>Date</a:t>
            </a:r>
          </a:p>
        </p:txBody>
      </p:sp>
    </p:spTree>
    <p:extLst>
      <p:ext uri="{BB962C8B-B14F-4D97-AF65-F5344CB8AC3E}">
        <p14:creationId xmlns:p14="http://schemas.microsoft.com/office/powerpoint/2010/main" val="3210763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233">
          <p15:clr>
            <a:srgbClr val="FBAE40"/>
          </p15:clr>
        </p15:guide>
        <p15:guide id="2" pos="4333">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 column_Left_whit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D72ACF8-24BE-4A4F-9914-65BA228529C2}"/>
              </a:ext>
            </a:extLst>
          </p:cNvPr>
          <p:cNvSpPr>
            <a:spLocks noGrp="1"/>
          </p:cNvSpPr>
          <p:nvPr>
            <p:ph type="title"/>
          </p:nvPr>
        </p:nvSpPr>
        <p:spPr>
          <a:xfrm>
            <a:off x="928688" y="388938"/>
            <a:ext cx="11582400" cy="723901"/>
          </a:xfrm>
        </p:spPr>
        <p:txBody>
          <a:bodyPr lIns="0" tIns="0" rIns="0" bIns="0">
            <a:normAutofit/>
          </a:bodyPr>
          <a:lstStyle>
            <a:lvl1pPr marL="0" indent="0" algn="l" defTabSz="1007886" rtl="0" eaLnBrk="1" latinLnBrk="0" hangingPunct="1">
              <a:lnSpc>
                <a:spcPct val="100000"/>
              </a:lnSpc>
              <a:spcBef>
                <a:spcPct val="0"/>
              </a:spcBef>
              <a:buNone/>
              <a:tabLst>
                <a:tab pos="0" algn="l"/>
              </a:tabLst>
              <a:defRPr lang="en-US" sz="4800" b="1" i="0" kern="1200" dirty="0">
                <a:solidFill>
                  <a:schemeClr val="tx2"/>
                </a:solidFill>
                <a:latin typeface="Calibri" panose="020F0502020204030204" pitchFamily="34" charset="0"/>
                <a:ea typeface="Calibri" panose="020F0502020204030204" pitchFamily="34" charset="0"/>
                <a:cs typeface="Calibri" panose="020F0502020204030204" pitchFamily="34" charset="0"/>
              </a:defRPr>
            </a:lvl1pPr>
          </a:lstStyle>
          <a:p>
            <a:r>
              <a:rPr lang="en-US"/>
              <a:t>Click to edit Master title style</a:t>
            </a:r>
          </a:p>
        </p:txBody>
      </p:sp>
      <p:sp>
        <p:nvSpPr>
          <p:cNvPr id="10" name="Text Placeholder 10">
            <a:extLst>
              <a:ext uri="{FF2B5EF4-FFF2-40B4-BE49-F238E27FC236}">
                <a16:creationId xmlns:a16="http://schemas.microsoft.com/office/drawing/2014/main" id="{487277EE-214C-43A5-82F9-7604FDF221D4}"/>
              </a:ext>
            </a:extLst>
          </p:cNvPr>
          <p:cNvSpPr>
            <a:spLocks noGrp="1"/>
          </p:cNvSpPr>
          <p:nvPr>
            <p:ph type="body" sz="quarter" idx="13"/>
          </p:nvPr>
        </p:nvSpPr>
        <p:spPr>
          <a:xfrm>
            <a:off x="928609" y="1112838"/>
            <a:ext cx="11575332" cy="449137"/>
          </a:xfrm>
          <a:prstGeom prst="rect">
            <a:avLst/>
          </a:prstGeom>
        </p:spPr>
        <p:txBody>
          <a:bodyPr lIns="0" tIns="0" rIns="0" bIns="0">
            <a:normAutofit/>
          </a:bodyPr>
          <a:lstStyle>
            <a:lvl1pPr>
              <a:defRPr lang="en-US" sz="2800" b="0" i="0" kern="1200" spc="0" baseline="0" dirty="0">
                <a:solidFill>
                  <a:schemeClr val="tx2"/>
                </a:solidFill>
                <a:latin typeface="Calibri" panose="020F0502020204030204" pitchFamily="34" charset="0"/>
                <a:ea typeface="Calibri" panose="020F0502020204030204" pitchFamily="34" charset="0"/>
                <a:cs typeface="Calibri" panose="020F0502020204030204" pitchFamily="34" charset="0"/>
              </a:defRPr>
            </a:lvl1pPr>
            <a:lvl2pPr>
              <a:defRPr sz="2600"/>
            </a:lvl2pPr>
            <a:lvl3pPr>
              <a:defRPr sz="2600"/>
            </a:lvl3pPr>
            <a:lvl4pPr>
              <a:defRPr sz="2600"/>
            </a:lvl4pPr>
            <a:lvl5pPr>
              <a:defRPr sz="2600"/>
            </a:lvl5pPr>
          </a:lstStyle>
          <a:p>
            <a:pPr marL="0" marR="0" lvl="0" indent="0" algn="l" defTabSz="801773" rtl="0" eaLnBrk="1" fontAlgn="auto" latinLnBrk="0" hangingPunct="1">
              <a:lnSpc>
                <a:spcPct val="95000"/>
              </a:lnSpc>
              <a:spcBef>
                <a:spcPts val="1200"/>
              </a:spcBef>
              <a:spcAft>
                <a:spcPts val="0"/>
              </a:spcAft>
              <a:buClrTx/>
              <a:buSzTx/>
              <a:buFont typeface="Open Sans" panose="020B0502040204020203" pitchFamily="34" charset="0"/>
              <a:buNone/>
              <a:tabLst/>
            </a:pPr>
            <a:r>
              <a:rPr lang="en-US"/>
              <a:t>Click to edit Master text styles</a:t>
            </a:r>
          </a:p>
        </p:txBody>
      </p:sp>
      <p:sp>
        <p:nvSpPr>
          <p:cNvPr id="23" name="Content Placeholder 17"/>
          <p:cNvSpPr>
            <a:spLocks noGrp="1"/>
          </p:cNvSpPr>
          <p:nvPr>
            <p:ph sz="quarter" idx="18" hasCustomPrompt="1"/>
          </p:nvPr>
        </p:nvSpPr>
        <p:spPr>
          <a:xfrm>
            <a:off x="928609" y="2141538"/>
            <a:ext cx="4934217" cy="4686300"/>
          </a:xfrm>
          <a:prstGeom prst="rect">
            <a:avLst/>
          </a:prstGeom>
        </p:spPr>
        <p:txBody>
          <a:bodyPr lIns="0" tIns="0" rIns="0" bIns="0">
            <a:normAutofit/>
          </a:bodyPr>
          <a:lstStyle>
            <a:lvl1pPr marL="0" indent="0">
              <a:buNone/>
              <a:defRPr sz="2000">
                <a:solidFill>
                  <a:schemeClr val="tx2"/>
                </a:solidFill>
              </a:defRPr>
            </a:lvl1pPr>
            <a:lvl2pPr marL="0" indent="-228600">
              <a:buClr>
                <a:srgbClr val="01001D"/>
              </a:buClr>
              <a:buFont typeface="Wingdings" panose="05000000000000000000" pitchFamily="2" charset="2"/>
              <a:buChar char="§"/>
              <a:defRPr sz="2000" b="0" i="0">
                <a:solidFill>
                  <a:schemeClr val="tx2"/>
                </a:solidFill>
              </a:defRPr>
            </a:lvl2pPr>
            <a:lvl3pPr marL="457200" indent="-228600">
              <a:buClr>
                <a:srgbClr val="EE2F41"/>
              </a:buClr>
              <a:buSzPct val="80000"/>
              <a:buFont typeface="Wingdings" panose="05000000000000000000" pitchFamily="2" charset="2"/>
              <a:buChar char="§"/>
              <a:defRPr sz="1600" b="0" i="0">
                <a:solidFill>
                  <a:schemeClr val="tx2"/>
                </a:solidFill>
              </a:defRPr>
            </a:lvl3pPr>
            <a:lvl4pPr marL="685800" indent="-228600">
              <a:buClr>
                <a:schemeClr val="accent4"/>
              </a:buClr>
              <a:buSzPct val="80000"/>
              <a:buFont typeface="Wingdings" panose="05000000000000000000" pitchFamily="2" charset="2"/>
              <a:buChar char="§"/>
              <a:defRPr sz="1400" b="0" i="0">
                <a:solidFill>
                  <a:schemeClr val="tx2"/>
                </a:solidFill>
              </a:defRPr>
            </a:lvl4pPr>
            <a:lvl5pPr marL="1828800" indent="0">
              <a:buNone/>
              <a:defRPr sz="1400">
                <a:solidFill>
                  <a:schemeClr val="tx2"/>
                </a:solidFill>
              </a:defRPr>
            </a:lvl5pPr>
          </a:lstStyle>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1376430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 column_left_blue">
    <p:bg>
      <p:bgPr>
        <a:solidFill>
          <a:srgbClr val="01001D"/>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D72ACF8-24BE-4A4F-9914-65BA228529C2}"/>
              </a:ext>
            </a:extLst>
          </p:cNvPr>
          <p:cNvSpPr>
            <a:spLocks noGrp="1"/>
          </p:cNvSpPr>
          <p:nvPr>
            <p:ph type="title"/>
          </p:nvPr>
        </p:nvSpPr>
        <p:spPr>
          <a:xfrm>
            <a:off x="928688" y="388938"/>
            <a:ext cx="11582400" cy="723901"/>
          </a:xfrm>
        </p:spPr>
        <p:txBody>
          <a:bodyPr lIns="0" tIns="0" rIns="0" bIns="0">
            <a:normAutofit/>
          </a:bodyPr>
          <a:lstStyle>
            <a:lvl1pPr marL="0" indent="0" algn="l" defTabSz="1007886" rtl="0" eaLnBrk="1" latinLnBrk="0" hangingPunct="1">
              <a:lnSpc>
                <a:spcPct val="100000"/>
              </a:lnSpc>
              <a:spcBef>
                <a:spcPct val="0"/>
              </a:spcBef>
              <a:buNone/>
              <a:tabLst>
                <a:tab pos="0" algn="l"/>
              </a:tabLst>
              <a:defRPr lang="en-US" sz="4800" b="1" i="0" kern="1200" dirty="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r>
              <a:rPr lang="en-US"/>
              <a:t>Click to edit Master title style</a:t>
            </a:r>
          </a:p>
        </p:txBody>
      </p:sp>
      <p:sp>
        <p:nvSpPr>
          <p:cNvPr id="10" name="Text Placeholder 10">
            <a:extLst>
              <a:ext uri="{FF2B5EF4-FFF2-40B4-BE49-F238E27FC236}">
                <a16:creationId xmlns:a16="http://schemas.microsoft.com/office/drawing/2014/main" id="{487277EE-214C-43A5-82F9-7604FDF221D4}"/>
              </a:ext>
            </a:extLst>
          </p:cNvPr>
          <p:cNvSpPr>
            <a:spLocks noGrp="1"/>
          </p:cNvSpPr>
          <p:nvPr>
            <p:ph type="body" sz="quarter" idx="13"/>
          </p:nvPr>
        </p:nvSpPr>
        <p:spPr>
          <a:xfrm>
            <a:off x="928609" y="1112838"/>
            <a:ext cx="11575332" cy="449137"/>
          </a:xfrm>
          <a:prstGeom prst="rect">
            <a:avLst/>
          </a:prstGeom>
        </p:spPr>
        <p:txBody>
          <a:bodyPr lIns="0" tIns="0" rIns="0" bIns="0">
            <a:normAutofit/>
          </a:bodyPr>
          <a:lstStyle>
            <a:lvl1pPr>
              <a:defRPr lang="en-US" sz="2800" b="0" i="0" kern="1200" spc="0" baseline="0" dirty="0">
                <a:solidFill>
                  <a:schemeClr val="bg1"/>
                </a:solidFill>
                <a:latin typeface="Calibri" panose="020F0502020204030204" pitchFamily="34" charset="0"/>
                <a:ea typeface="Calibri" panose="020F0502020204030204" pitchFamily="34" charset="0"/>
                <a:cs typeface="Calibri" panose="020F0502020204030204" pitchFamily="34" charset="0"/>
              </a:defRPr>
            </a:lvl1pPr>
            <a:lvl2pPr>
              <a:defRPr sz="2600"/>
            </a:lvl2pPr>
            <a:lvl3pPr>
              <a:defRPr sz="2600"/>
            </a:lvl3pPr>
            <a:lvl4pPr>
              <a:defRPr sz="2600"/>
            </a:lvl4pPr>
            <a:lvl5pPr>
              <a:defRPr sz="2600"/>
            </a:lvl5pPr>
          </a:lstStyle>
          <a:p>
            <a:pPr marL="0" marR="0" lvl="0" indent="0" algn="l" defTabSz="801773" rtl="0" eaLnBrk="1" fontAlgn="auto" latinLnBrk="0" hangingPunct="1">
              <a:lnSpc>
                <a:spcPct val="95000"/>
              </a:lnSpc>
              <a:spcBef>
                <a:spcPts val="1200"/>
              </a:spcBef>
              <a:spcAft>
                <a:spcPts val="0"/>
              </a:spcAft>
              <a:buClrTx/>
              <a:buSzTx/>
              <a:buFont typeface="Open Sans" panose="020B0502040204020203" pitchFamily="34" charset="0"/>
              <a:buNone/>
              <a:tabLst/>
            </a:pPr>
            <a:r>
              <a:rPr lang="en-US"/>
              <a:t>Click to edit Master text styles</a:t>
            </a:r>
          </a:p>
        </p:txBody>
      </p:sp>
      <p:sp>
        <p:nvSpPr>
          <p:cNvPr id="23" name="Content Placeholder 17"/>
          <p:cNvSpPr>
            <a:spLocks noGrp="1"/>
          </p:cNvSpPr>
          <p:nvPr>
            <p:ph sz="quarter" idx="18" hasCustomPrompt="1"/>
          </p:nvPr>
        </p:nvSpPr>
        <p:spPr>
          <a:xfrm>
            <a:off x="928609" y="2141538"/>
            <a:ext cx="4934217" cy="4686300"/>
          </a:xfrm>
          <a:prstGeom prst="rect">
            <a:avLst/>
          </a:prstGeom>
        </p:spPr>
        <p:txBody>
          <a:bodyPr lIns="0" tIns="0" rIns="0" bIns="0">
            <a:normAutofit/>
          </a:bodyPr>
          <a:lstStyle>
            <a:lvl1pPr marL="0" indent="0">
              <a:buNone/>
              <a:defRPr sz="2000">
                <a:solidFill>
                  <a:schemeClr val="tx2"/>
                </a:solidFill>
              </a:defRPr>
            </a:lvl1pPr>
            <a:lvl2pPr marL="0" indent="-228600">
              <a:buClr>
                <a:schemeClr val="bg1"/>
              </a:buClr>
              <a:buFont typeface="Wingdings" panose="05000000000000000000" pitchFamily="2" charset="2"/>
              <a:buChar char="§"/>
              <a:defRPr sz="2000" b="0" i="0">
                <a:solidFill>
                  <a:schemeClr val="bg1"/>
                </a:solidFill>
              </a:defRPr>
            </a:lvl2pPr>
            <a:lvl3pPr marL="457200" indent="-228600">
              <a:buClr>
                <a:srgbClr val="EE2F41"/>
              </a:buClr>
              <a:buSzPct val="80000"/>
              <a:buFont typeface="Wingdings" panose="05000000000000000000" pitchFamily="2" charset="2"/>
              <a:buChar char="§"/>
              <a:defRPr sz="1600" b="0" i="0">
                <a:solidFill>
                  <a:schemeClr val="bg1"/>
                </a:solidFill>
              </a:defRPr>
            </a:lvl3pPr>
            <a:lvl4pPr marL="685800" indent="-228600">
              <a:buClr>
                <a:schemeClr val="accent4"/>
              </a:buClr>
              <a:buSzPct val="80000"/>
              <a:buFont typeface="Wingdings" panose="05000000000000000000" pitchFamily="2" charset="2"/>
              <a:buChar char="§"/>
              <a:defRPr sz="1400" b="0" i="0">
                <a:solidFill>
                  <a:schemeClr val="bg1"/>
                </a:solidFill>
              </a:defRPr>
            </a:lvl4pPr>
            <a:lvl5pPr marL="1828800" indent="0">
              <a:buNone/>
              <a:defRPr sz="1400">
                <a:solidFill>
                  <a:schemeClr val="tx2"/>
                </a:solidFill>
              </a:defRPr>
            </a:lvl5pPr>
          </a:lstStyle>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8996977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 Column Title_White">
    <p:spTree>
      <p:nvGrpSpPr>
        <p:cNvPr id="1" name=""/>
        <p:cNvGrpSpPr/>
        <p:nvPr/>
      </p:nvGrpSpPr>
      <p:grpSpPr>
        <a:xfrm>
          <a:off x="0" y="0"/>
          <a:ext cx="0" cy="0"/>
          <a:chOff x="0" y="0"/>
          <a:chExt cx="0" cy="0"/>
        </a:xfrm>
      </p:grpSpPr>
      <p:cxnSp>
        <p:nvCxnSpPr>
          <p:cNvPr id="8" name="Straight Connector 7"/>
          <p:cNvCxnSpPr/>
          <p:nvPr userDrawn="1"/>
        </p:nvCxnSpPr>
        <p:spPr>
          <a:xfrm flipH="1">
            <a:off x="6724097" y="1798638"/>
            <a:ext cx="5218" cy="50292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AD72ACF8-24BE-4A4F-9914-65BA228529C2}"/>
              </a:ext>
            </a:extLst>
          </p:cNvPr>
          <p:cNvSpPr>
            <a:spLocks noGrp="1"/>
          </p:cNvSpPr>
          <p:nvPr>
            <p:ph type="title"/>
          </p:nvPr>
        </p:nvSpPr>
        <p:spPr>
          <a:xfrm>
            <a:off x="928688" y="388938"/>
            <a:ext cx="11582400" cy="723901"/>
          </a:xfrm>
        </p:spPr>
        <p:txBody>
          <a:bodyPr lIns="0" tIns="0" rIns="0" bIns="0">
            <a:normAutofit/>
          </a:bodyPr>
          <a:lstStyle>
            <a:lvl1pPr marL="0" indent="0" algn="l" defTabSz="1007886" rtl="0" eaLnBrk="1" latinLnBrk="0" hangingPunct="1">
              <a:lnSpc>
                <a:spcPct val="100000"/>
              </a:lnSpc>
              <a:spcBef>
                <a:spcPct val="0"/>
              </a:spcBef>
              <a:buNone/>
              <a:tabLst>
                <a:tab pos="0" algn="l"/>
              </a:tabLst>
              <a:defRPr lang="en-US" sz="4800" b="1" i="0" kern="1200" dirty="0">
                <a:solidFill>
                  <a:schemeClr val="tx2"/>
                </a:solidFill>
                <a:latin typeface="Calibri" panose="020F0502020204030204" pitchFamily="34" charset="0"/>
                <a:ea typeface="Calibri" panose="020F0502020204030204" pitchFamily="34" charset="0"/>
                <a:cs typeface="Calibri" panose="020F0502020204030204" pitchFamily="34" charset="0"/>
              </a:defRPr>
            </a:lvl1pPr>
          </a:lstStyle>
          <a:p>
            <a:r>
              <a:rPr lang="en-US"/>
              <a:t>Click to edit Master title style</a:t>
            </a:r>
          </a:p>
        </p:txBody>
      </p:sp>
      <p:sp>
        <p:nvSpPr>
          <p:cNvPr id="10" name="Text Placeholder 10">
            <a:extLst>
              <a:ext uri="{FF2B5EF4-FFF2-40B4-BE49-F238E27FC236}">
                <a16:creationId xmlns:a16="http://schemas.microsoft.com/office/drawing/2014/main" id="{487277EE-214C-43A5-82F9-7604FDF221D4}"/>
              </a:ext>
            </a:extLst>
          </p:cNvPr>
          <p:cNvSpPr>
            <a:spLocks noGrp="1"/>
          </p:cNvSpPr>
          <p:nvPr>
            <p:ph type="body" sz="quarter" idx="13"/>
          </p:nvPr>
        </p:nvSpPr>
        <p:spPr>
          <a:xfrm>
            <a:off x="928609" y="1112838"/>
            <a:ext cx="11575332" cy="449137"/>
          </a:xfrm>
          <a:prstGeom prst="rect">
            <a:avLst/>
          </a:prstGeom>
        </p:spPr>
        <p:txBody>
          <a:bodyPr lIns="0" tIns="0" rIns="0" bIns="0">
            <a:normAutofit/>
          </a:bodyPr>
          <a:lstStyle>
            <a:lvl1pPr>
              <a:defRPr lang="en-US" sz="2800" b="0" i="0" kern="1200" spc="0" baseline="0" dirty="0">
                <a:solidFill>
                  <a:schemeClr val="tx2"/>
                </a:solidFill>
                <a:latin typeface="Calibri" panose="020F0502020204030204" pitchFamily="34" charset="0"/>
                <a:ea typeface="Calibri" panose="020F0502020204030204" pitchFamily="34" charset="0"/>
                <a:cs typeface="Calibri" panose="020F0502020204030204" pitchFamily="34" charset="0"/>
              </a:defRPr>
            </a:lvl1pPr>
            <a:lvl2pPr>
              <a:defRPr sz="2600"/>
            </a:lvl2pPr>
            <a:lvl3pPr>
              <a:defRPr sz="2600"/>
            </a:lvl3pPr>
            <a:lvl4pPr>
              <a:defRPr sz="2600"/>
            </a:lvl4pPr>
            <a:lvl5pPr>
              <a:defRPr sz="2600"/>
            </a:lvl5pPr>
          </a:lstStyle>
          <a:p>
            <a:pPr marL="0" marR="0" lvl="0" indent="0" algn="l" defTabSz="801773" rtl="0" eaLnBrk="1" fontAlgn="auto" latinLnBrk="0" hangingPunct="1">
              <a:lnSpc>
                <a:spcPct val="95000"/>
              </a:lnSpc>
              <a:spcBef>
                <a:spcPts val="1200"/>
              </a:spcBef>
              <a:spcAft>
                <a:spcPts val="0"/>
              </a:spcAft>
              <a:buClrTx/>
              <a:buSzTx/>
              <a:buFont typeface="Open Sans" panose="020B0502040204020203" pitchFamily="34" charset="0"/>
              <a:buNone/>
              <a:tabLst/>
            </a:pPr>
            <a:r>
              <a:rPr lang="en-US"/>
              <a:t>Click to edit Master text styles</a:t>
            </a:r>
          </a:p>
        </p:txBody>
      </p:sp>
      <p:sp>
        <p:nvSpPr>
          <p:cNvPr id="22" name="Content Placeholder 17"/>
          <p:cNvSpPr>
            <a:spLocks noGrp="1"/>
          </p:cNvSpPr>
          <p:nvPr>
            <p:ph sz="quarter" idx="17" hasCustomPrompt="1"/>
          </p:nvPr>
        </p:nvSpPr>
        <p:spPr>
          <a:xfrm>
            <a:off x="7569723" y="3208338"/>
            <a:ext cx="4934217" cy="3619500"/>
          </a:xfrm>
          <a:prstGeom prst="rect">
            <a:avLst/>
          </a:prstGeom>
        </p:spPr>
        <p:txBody>
          <a:bodyPr lIns="0" tIns="0" rIns="0" bIns="0">
            <a:normAutofit/>
          </a:bodyPr>
          <a:lstStyle>
            <a:lvl1pPr marL="0" indent="0">
              <a:buNone/>
              <a:defRPr sz="2000">
                <a:solidFill>
                  <a:schemeClr val="tx2"/>
                </a:solidFill>
              </a:defRPr>
            </a:lvl1pPr>
            <a:lvl2pPr marL="0" indent="-228600">
              <a:buClr>
                <a:srgbClr val="01001D"/>
              </a:buClr>
              <a:buFont typeface="Wingdings" panose="05000000000000000000" pitchFamily="2" charset="2"/>
              <a:buChar char="§"/>
              <a:defRPr sz="2000" b="0" i="0">
                <a:solidFill>
                  <a:schemeClr val="tx2"/>
                </a:solidFill>
              </a:defRPr>
            </a:lvl2pPr>
            <a:lvl3pPr marL="457200" indent="-228600">
              <a:buClr>
                <a:srgbClr val="EE2F41"/>
              </a:buClr>
              <a:buSzPct val="80000"/>
              <a:buFont typeface="Wingdings" panose="05000000000000000000" pitchFamily="2" charset="2"/>
              <a:buChar char="§"/>
              <a:defRPr sz="1600" b="0" i="0">
                <a:solidFill>
                  <a:schemeClr val="tx2"/>
                </a:solidFill>
              </a:defRPr>
            </a:lvl3pPr>
            <a:lvl4pPr marL="685800" indent="-228600">
              <a:buClr>
                <a:schemeClr val="accent4"/>
              </a:buClr>
              <a:buSzPct val="80000"/>
              <a:buFont typeface="Wingdings" panose="05000000000000000000" pitchFamily="2" charset="2"/>
              <a:buChar char="§"/>
              <a:defRPr sz="1400" b="0" i="0">
                <a:solidFill>
                  <a:schemeClr val="tx2"/>
                </a:solidFill>
              </a:defRPr>
            </a:lvl4pPr>
            <a:lvl5pPr marL="1828800" indent="0">
              <a:buNone/>
              <a:defRPr sz="1400">
                <a:solidFill>
                  <a:schemeClr val="tx2"/>
                </a:solidFill>
              </a:defRPr>
            </a:lvl5pPr>
          </a:lstStyle>
          <a:p>
            <a:pPr lvl="1"/>
            <a:r>
              <a:rPr lang="en-US"/>
              <a:t>Second level</a:t>
            </a:r>
          </a:p>
          <a:p>
            <a:pPr lvl="2"/>
            <a:r>
              <a:rPr lang="en-US"/>
              <a:t>Third level</a:t>
            </a:r>
          </a:p>
          <a:p>
            <a:pPr lvl="3"/>
            <a:r>
              <a:rPr lang="en-US"/>
              <a:t>Fourth level</a:t>
            </a:r>
          </a:p>
        </p:txBody>
      </p:sp>
      <p:sp>
        <p:nvSpPr>
          <p:cNvPr id="23" name="Content Placeholder 17"/>
          <p:cNvSpPr>
            <a:spLocks noGrp="1"/>
          </p:cNvSpPr>
          <p:nvPr>
            <p:ph sz="quarter" idx="18" hasCustomPrompt="1"/>
          </p:nvPr>
        </p:nvSpPr>
        <p:spPr>
          <a:xfrm>
            <a:off x="928609" y="3208338"/>
            <a:ext cx="4934217" cy="3619500"/>
          </a:xfrm>
          <a:prstGeom prst="rect">
            <a:avLst/>
          </a:prstGeom>
        </p:spPr>
        <p:txBody>
          <a:bodyPr lIns="0" tIns="0" rIns="0" bIns="0">
            <a:normAutofit/>
          </a:bodyPr>
          <a:lstStyle>
            <a:lvl1pPr marL="0" indent="0">
              <a:buNone/>
              <a:defRPr sz="2000">
                <a:solidFill>
                  <a:schemeClr val="tx2"/>
                </a:solidFill>
              </a:defRPr>
            </a:lvl1pPr>
            <a:lvl2pPr marL="0" indent="-228600">
              <a:buClr>
                <a:srgbClr val="01001D"/>
              </a:buClr>
              <a:buFont typeface="Wingdings" panose="05000000000000000000" pitchFamily="2" charset="2"/>
              <a:buChar char="§"/>
              <a:defRPr sz="2000" b="0" i="0">
                <a:solidFill>
                  <a:schemeClr val="tx2"/>
                </a:solidFill>
              </a:defRPr>
            </a:lvl2pPr>
            <a:lvl3pPr marL="457200" indent="-228600">
              <a:buClr>
                <a:srgbClr val="EE2F41"/>
              </a:buClr>
              <a:buSzPct val="80000"/>
              <a:buFont typeface="Wingdings" panose="05000000000000000000" pitchFamily="2" charset="2"/>
              <a:buChar char="§"/>
              <a:defRPr sz="1600" b="0" i="0">
                <a:solidFill>
                  <a:schemeClr val="tx2"/>
                </a:solidFill>
              </a:defRPr>
            </a:lvl3pPr>
            <a:lvl4pPr marL="685800" indent="-228600">
              <a:buClr>
                <a:schemeClr val="accent4"/>
              </a:buClr>
              <a:buSzPct val="80000"/>
              <a:buFont typeface="Wingdings" panose="05000000000000000000" pitchFamily="2" charset="2"/>
              <a:buChar char="§"/>
              <a:defRPr sz="1400" b="0" i="0">
                <a:solidFill>
                  <a:schemeClr val="tx2"/>
                </a:solidFill>
              </a:defRPr>
            </a:lvl4pPr>
            <a:lvl5pPr marL="1828800" indent="0">
              <a:buNone/>
              <a:defRPr sz="1400">
                <a:solidFill>
                  <a:schemeClr val="tx2"/>
                </a:solidFill>
              </a:defRPr>
            </a:lvl5pPr>
          </a:lstStyle>
          <a:p>
            <a:pPr lvl="1"/>
            <a:r>
              <a:rPr lang="en-US"/>
              <a:t>Second level</a:t>
            </a:r>
          </a:p>
          <a:p>
            <a:pPr lvl="2"/>
            <a:r>
              <a:rPr lang="en-US"/>
              <a:t>Third level</a:t>
            </a:r>
          </a:p>
          <a:p>
            <a:pPr lvl="3"/>
            <a:r>
              <a:rPr lang="en-US"/>
              <a:t>Fourth level</a:t>
            </a:r>
          </a:p>
        </p:txBody>
      </p:sp>
      <p:sp>
        <p:nvSpPr>
          <p:cNvPr id="3" name="Text Placeholder 2"/>
          <p:cNvSpPr>
            <a:spLocks noGrp="1"/>
          </p:cNvSpPr>
          <p:nvPr>
            <p:ph type="body" sz="quarter" idx="19"/>
          </p:nvPr>
        </p:nvSpPr>
        <p:spPr>
          <a:xfrm>
            <a:off x="928688" y="2563813"/>
            <a:ext cx="4933950" cy="490537"/>
          </a:xfrm>
        </p:spPr>
        <p:txBody>
          <a:bodyPr>
            <a:noAutofit/>
          </a:bodyPr>
          <a:lstStyle>
            <a:lvl1pPr>
              <a:defRPr lang="en-US" sz="1800" b="0" i="0" kern="1200" dirty="0">
                <a:solidFill>
                  <a:srgbClr val="C00000"/>
                </a:solidFill>
                <a:latin typeface="Calibri" panose="020F0502020204030204" pitchFamily="34" charset="0"/>
                <a:ea typeface="Open Sans" panose="020B0606030504020204" pitchFamily="34" charset="0"/>
                <a:cs typeface="Calibri" panose="020F0502020204030204" pitchFamily="34" charset="0"/>
              </a:defRPr>
            </a:lvl1pPr>
            <a:lvl2pPr>
              <a:defRPr sz="2400">
                <a:solidFill>
                  <a:schemeClr val="accent2"/>
                </a:solidFill>
              </a:defRPr>
            </a:lvl2pPr>
            <a:lvl3pPr>
              <a:defRPr sz="1800">
                <a:solidFill>
                  <a:schemeClr val="accent2"/>
                </a:solidFill>
              </a:defRPr>
            </a:lvl3pPr>
            <a:lvl4pPr>
              <a:defRPr sz="1600">
                <a:solidFill>
                  <a:schemeClr val="accent2"/>
                </a:solidFill>
              </a:defRPr>
            </a:lvl4pPr>
            <a:lvl5pPr>
              <a:defRPr sz="1600">
                <a:solidFill>
                  <a:schemeClr val="accent2"/>
                </a:solidFill>
              </a:defRPr>
            </a:lvl5pPr>
          </a:lstStyle>
          <a:p>
            <a:pPr marL="0" lvl="0" indent="0" algn="l" defTabSz="914400" rtl="0" eaLnBrk="1" latinLnBrk="0" hangingPunct="1">
              <a:lnSpc>
                <a:spcPct val="100000"/>
              </a:lnSpc>
              <a:spcBef>
                <a:spcPts val="1000"/>
              </a:spcBef>
              <a:buFont typeface="Open Sans" panose="020B0604020202020204" pitchFamily="34" charset="0"/>
              <a:buNone/>
            </a:pPr>
            <a:r>
              <a:rPr lang="en-US"/>
              <a:t>Click to edit Master text styles</a:t>
            </a:r>
          </a:p>
        </p:txBody>
      </p:sp>
      <p:sp>
        <p:nvSpPr>
          <p:cNvPr id="24" name="Text Placeholder 2"/>
          <p:cNvSpPr>
            <a:spLocks noGrp="1"/>
          </p:cNvSpPr>
          <p:nvPr>
            <p:ph type="body" sz="quarter" idx="20"/>
          </p:nvPr>
        </p:nvSpPr>
        <p:spPr>
          <a:xfrm>
            <a:off x="7569723" y="2563813"/>
            <a:ext cx="4933950" cy="490537"/>
          </a:xfrm>
        </p:spPr>
        <p:txBody>
          <a:bodyPr>
            <a:noAutofit/>
          </a:bodyPr>
          <a:lstStyle>
            <a:lvl1pPr>
              <a:defRPr lang="en-US" sz="1800" b="0" i="0" kern="1200" dirty="0">
                <a:solidFill>
                  <a:srgbClr val="C00000"/>
                </a:solidFill>
                <a:latin typeface="Calibri" panose="020F0502020204030204" pitchFamily="34" charset="0"/>
                <a:ea typeface="Open Sans" panose="020B0606030504020204" pitchFamily="34" charset="0"/>
                <a:cs typeface="Calibri" panose="020F0502020204030204" pitchFamily="34" charset="0"/>
              </a:defRPr>
            </a:lvl1pPr>
            <a:lvl2pPr>
              <a:defRPr sz="2400">
                <a:solidFill>
                  <a:schemeClr val="accent2"/>
                </a:solidFill>
              </a:defRPr>
            </a:lvl2pPr>
            <a:lvl3pPr>
              <a:defRPr sz="1800">
                <a:solidFill>
                  <a:schemeClr val="accent2"/>
                </a:solidFill>
              </a:defRPr>
            </a:lvl3pPr>
            <a:lvl4pPr>
              <a:defRPr sz="1600">
                <a:solidFill>
                  <a:schemeClr val="accent2"/>
                </a:solidFill>
              </a:defRPr>
            </a:lvl4pPr>
            <a:lvl5pPr>
              <a:defRPr sz="1600">
                <a:solidFill>
                  <a:schemeClr val="accent2"/>
                </a:solidFill>
              </a:defRPr>
            </a:lvl5pPr>
          </a:lstStyle>
          <a:p>
            <a:pPr marL="0" lvl="0" indent="0" algn="l" defTabSz="914400" rtl="0" eaLnBrk="1" latinLnBrk="0" hangingPunct="1">
              <a:lnSpc>
                <a:spcPct val="100000"/>
              </a:lnSpc>
              <a:spcBef>
                <a:spcPts val="1000"/>
              </a:spcBef>
              <a:buFont typeface="Open Sans" panose="020B0604020202020204" pitchFamily="34" charset="0"/>
              <a:buNone/>
            </a:pPr>
            <a:r>
              <a:rPr lang="en-US"/>
              <a:t>Click to edit Master text styles</a:t>
            </a:r>
          </a:p>
        </p:txBody>
      </p:sp>
    </p:spTree>
    <p:extLst>
      <p:ext uri="{BB962C8B-B14F-4D97-AF65-F5344CB8AC3E}">
        <p14:creationId xmlns:p14="http://schemas.microsoft.com/office/powerpoint/2010/main" val="5240082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 Column Title_Blue">
    <p:bg>
      <p:bgPr>
        <a:solidFill>
          <a:srgbClr val="01001D"/>
        </a:solidFill>
        <a:effectLst/>
      </p:bgPr>
    </p:bg>
    <p:spTree>
      <p:nvGrpSpPr>
        <p:cNvPr id="1" name=""/>
        <p:cNvGrpSpPr/>
        <p:nvPr/>
      </p:nvGrpSpPr>
      <p:grpSpPr>
        <a:xfrm>
          <a:off x="0" y="0"/>
          <a:ext cx="0" cy="0"/>
          <a:chOff x="0" y="0"/>
          <a:chExt cx="0" cy="0"/>
        </a:xfrm>
      </p:grpSpPr>
      <p:cxnSp>
        <p:nvCxnSpPr>
          <p:cNvPr id="20" name="Straight Connector 19"/>
          <p:cNvCxnSpPr/>
          <p:nvPr userDrawn="1"/>
        </p:nvCxnSpPr>
        <p:spPr>
          <a:xfrm>
            <a:off x="12498384" y="7008409"/>
            <a:ext cx="0" cy="40248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Shape 29"/>
          <p:cNvSpPr/>
          <p:nvPr userDrawn="1"/>
        </p:nvSpPr>
        <p:spPr>
          <a:xfrm>
            <a:off x="12598286" y="7081410"/>
            <a:ext cx="495544" cy="256480"/>
          </a:xfrm>
          <a:prstGeom prst="rect">
            <a:avLst/>
          </a:prstGeom>
          <a:ln w="12700">
            <a:noFill/>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p>
            <a:pPr>
              <a:spcBef>
                <a:spcPts val="4500"/>
              </a:spcBef>
              <a:defRPr sz="2800">
                <a:solidFill>
                  <a:srgbClr val="797979"/>
                </a:solidFill>
              </a:defRPr>
            </a:pPr>
            <a:fld id="{86CB4B4D-7CA3-9044-876B-883B54F8677D}" type="slidenum">
              <a:rPr sz="1000" b="0" i="0">
                <a:solidFill>
                  <a:schemeClr val="bg1"/>
                </a:solidFill>
                <a:latin typeface="Calibri" panose="020F0502020204030204" pitchFamily="34" charset="0"/>
                <a:ea typeface="Open Sans" panose="020B0606030504020204" pitchFamily="34" charset="0"/>
                <a:cs typeface="Calibri" panose="020F0502020204030204" pitchFamily="34" charset="0"/>
              </a:rPr>
              <a:pPr>
                <a:spcBef>
                  <a:spcPts val="4500"/>
                </a:spcBef>
                <a:defRPr sz="2800">
                  <a:solidFill>
                    <a:srgbClr val="797979"/>
                  </a:solidFill>
                </a:defRPr>
              </a:pPr>
              <a:t>‹#›</a:t>
            </a:fld>
            <a:r>
              <a:rPr sz="1000" b="0" i="0">
                <a:solidFill>
                  <a:schemeClr val="bg1"/>
                </a:solidFill>
                <a:latin typeface="Calibri" panose="020F0502020204030204" pitchFamily="34" charset="0"/>
                <a:ea typeface="Open Sans" panose="020B0606030504020204" pitchFamily="34" charset="0"/>
                <a:cs typeface="Calibri" panose="020F0502020204030204" pitchFamily="34" charset="0"/>
              </a:rPr>
              <a:t>￼</a:t>
            </a:r>
          </a:p>
        </p:txBody>
      </p:sp>
      <p:sp>
        <p:nvSpPr>
          <p:cNvPr id="22" name="TextBox 21"/>
          <p:cNvSpPr txBox="1"/>
          <p:nvPr userDrawn="1"/>
        </p:nvSpPr>
        <p:spPr>
          <a:xfrm>
            <a:off x="750094" y="7094233"/>
            <a:ext cx="2491868" cy="230832"/>
          </a:xfrm>
          <a:prstGeom prst="rect">
            <a:avLst/>
          </a:prstGeom>
          <a:noFill/>
        </p:spPr>
        <p:txBody>
          <a:bodyPr wrap="square" rtlCol="0">
            <a:spAutoFit/>
          </a:bodyPr>
          <a:lstStyle/>
          <a:p>
            <a:r>
              <a:rPr lang="en-US" sz="900" b="0" i="0">
                <a:solidFill>
                  <a:schemeClr val="bg1"/>
                </a:solidFill>
                <a:latin typeface="Calibri" panose="020F0502020204030204" pitchFamily="34" charset="0"/>
              </a:rPr>
              <a:t>©2024 Mimecast. All Rights Reserved.</a:t>
            </a:r>
          </a:p>
        </p:txBody>
      </p:sp>
      <p:cxnSp>
        <p:nvCxnSpPr>
          <p:cNvPr id="16" name="Straight Connector 15"/>
          <p:cNvCxnSpPr/>
          <p:nvPr userDrawn="1"/>
        </p:nvCxnSpPr>
        <p:spPr>
          <a:xfrm flipH="1">
            <a:off x="6714670" y="1798638"/>
            <a:ext cx="5218" cy="50292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itle 1">
            <a:extLst>
              <a:ext uri="{FF2B5EF4-FFF2-40B4-BE49-F238E27FC236}">
                <a16:creationId xmlns:a16="http://schemas.microsoft.com/office/drawing/2014/main" id="{AD72ACF8-24BE-4A4F-9914-65BA228529C2}"/>
              </a:ext>
            </a:extLst>
          </p:cNvPr>
          <p:cNvSpPr>
            <a:spLocks noGrp="1"/>
          </p:cNvSpPr>
          <p:nvPr userDrawn="1">
            <p:ph type="title"/>
          </p:nvPr>
        </p:nvSpPr>
        <p:spPr>
          <a:xfrm>
            <a:off x="928688" y="388938"/>
            <a:ext cx="11582400" cy="723901"/>
          </a:xfrm>
        </p:spPr>
        <p:txBody>
          <a:bodyPr lIns="0" tIns="0" rIns="0" bIns="0">
            <a:normAutofit/>
          </a:bodyPr>
          <a:lstStyle>
            <a:lvl1pPr marL="0" indent="0" algn="l" defTabSz="1007886" rtl="0" eaLnBrk="1" latinLnBrk="0" hangingPunct="1">
              <a:lnSpc>
                <a:spcPct val="100000"/>
              </a:lnSpc>
              <a:spcBef>
                <a:spcPct val="0"/>
              </a:spcBef>
              <a:buNone/>
              <a:tabLst>
                <a:tab pos="0" algn="l"/>
              </a:tabLst>
              <a:defRPr lang="en-US" sz="4800" b="1" i="0" kern="1200" dirty="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r>
              <a:rPr lang="en-US"/>
              <a:t>Click to edit Master title style</a:t>
            </a:r>
          </a:p>
        </p:txBody>
      </p:sp>
      <p:sp>
        <p:nvSpPr>
          <p:cNvPr id="26" name="Text Placeholder 10">
            <a:extLst>
              <a:ext uri="{FF2B5EF4-FFF2-40B4-BE49-F238E27FC236}">
                <a16:creationId xmlns:a16="http://schemas.microsoft.com/office/drawing/2014/main" id="{487277EE-214C-43A5-82F9-7604FDF221D4}"/>
              </a:ext>
            </a:extLst>
          </p:cNvPr>
          <p:cNvSpPr>
            <a:spLocks noGrp="1"/>
          </p:cNvSpPr>
          <p:nvPr userDrawn="1">
            <p:ph type="body" sz="quarter" idx="13"/>
          </p:nvPr>
        </p:nvSpPr>
        <p:spPr>
          <a:xfrm>
            <a:off x="928609" y="1112838"/>
            <a:ext cx="11575332" cy="449137"/>
          </a:xfrm>
          <a:prstGeom prst="rect">
            <a:avLst/>
          </a:prstGeom>
        </p:spPr>
        <p:txBody>
          <a:bodyPr lIns="0" tIns="0" rIns="0" bIns="0">
            <a:normAutofit/>
          </a:bodyPr>
          <a:lstStyle>
            <a:lvl1pPr>
              <a:defRPr lang="en-US" sz="2800" b="0" i="0" kern="1200" spc="0" baseline="0" dirty="0">
                <a:solidFill>
                  <a:schemeClr val="bg1"/>
                </a:solidFill>
                <a:latin typeface="Calibri" panose="020F0502020204030204" pitchFamily="34" charset="0"/>
                <a:ea typeface="Calibri" panose="020F0502020204030204" pitchFamily="34" charset="0"/>
                <a:cs typeface="Calibri" panose="020F0502020204030204" pitchFamily="34" charset="0"/>
              </a:defRPr>
            </a:lvl1pPr>
            <a:lvl2pPr>
              <a:defRPr sz="2600"/>
            </a:lvl2pPr>
            <a:lvl3pPr>
              <a:defRPr sz="2600"/>
            </a:lvl3pPr>
            <a:lvl4pPr>
              <a:defRPr sz="2600"/>
            </a:lvl4pPr>
            <a:lvl5pPr>
              <a:defRPr sz="2600"/>
            </a:lvl5pPr>
          </a:lstStyle>
          <a:p>
            <a:pPr marL="0" marR="0" lvl="0" indent="0" algn="l" defTabSz="801773" rtl="0" eaLnBrk="1" fontAlgn="auto" latinLnBrk="0" hangingPunct="1">
              <a:lnSpc>
                <a:spcPct val="95000"/>
              </a:lnSpc>
              <a:spcBef>
                <a:spcPts val="1200"/>
              </a:spcBef>
              <a:spcAft>
                <a:spcPts val="0"/>
              </a:spcAft>
              <a:buClrTx/>
              <a:buSzTx/>
              <a:buFont typeface="Open Sans" panose="020B0502040204020203" pitchFamily="34" charset="0"/>
              <a:buNone/>
              <a:tabLst/>
            </a:pPr>
            <a:r>
              <a:rPr lang="en-US"/>
              <a:t>Click to edit Master text styles</a:t>
            </a:r>
          </a:p>
        </p:txBody>
      </p:sp>
      <p:sp>
        <p:nvSpPr>
          <p:cNvPr id="27" name="Content Placeholder 17"/>
          <p:cNvSpPr>
            <a:spLocks noGrp="1"/>
          </p:cNvSpPr>
          <p:nvPr userDrawn="1">
            <p:ph sz="quarter" idx="17" hasCustomPrompt="1"/>
          </p:nvPr>
        </p:nvSpPr>
        <p:spPr>
          <a:xfrm>
            <a:off x="7569723" y="3208338"/>
            <a:ext cx="4934217" cy="3619500"/>
          </a:xfrm>
          <a:prstGeom prst="rect">
            <a:avLst/>
          </a:prstGeom>
        </p:spPr>
        <p:txBody>
          <a:bodyPr lIns="0" tIns="0" rIns="0" bIns="0">
            <a:normAutofit/>
          </a:bodyPr>
          <a:lstStyle>
            <a:lvl1pPr marL="0" indent="0">
              <a:buNone/>
              <a:defRPr sz="2000">
                <a:solidFill>
                  <a:schemeClr val="tx2"/>
                </a:solidFill>
              </a:defRPr>
            </a:lvl1pPr>
            <a:lvl2pPr marL="0" indent="0">
              <a:buClr>
                <a:schemeClr val="accent2"/>
              </a:buClr>
              <a:buFont typeface="Wingdings" panose="05000000000000000000" pitchFamily="2" charset="2"/>
              <a:buNone/>
              <a:defRPr sz="2000" b="0" i="0">
                <a:solidFill>
                  <a:schemeClr val="bg1"/>
                </a:solidFill>
              </a:defRPr>
            </a:lvl2pPr>
            <a:lvl3pPr marL="457200" indent="-228600">
              <a:buClr>
                <a:srgbClr val="EE2F41"/>
              </a:buClr>
              <a:buSzPct val="80000"/>
              <a:buFont typeface="Wingdings" panose="05000000000000000000" pitchFamily="2" charset="2"/>
              <a:buChar char="§"/>
              <a:defRPr sz="1600" b="0" i="0">
                <a:solidFill>
                  <a:schemeClr val="bg1"/>
                </a:solidFill>
              </a:defRPr>
            </a:lvl3pPr>
            <a:lvl4pPr marL="685800" indent="-228600">
              <a:buClr>
                <a:schemeClr val="accent4"/>
              </a:buClr>
              <a:buSzPct val="80000"/>
              <a:buFont typeface="Wingdings" panose="05000000000000000000" pitchFamily="2" charset="2"/>
              <a:buChar char="§"/>
              <a:defRPr sz="1400" b="0" i="0">
                <a:solidFill>
                  <a:schemeClr val="bg1"/>
                </a:solidFill>
              </a:defRPr>
            </a:lvl4pPr>
            <a:lvl5pPr marL="1828800" indent="0">
              <a:buNone/>
              <a:defRPr sz="1400">
                <a:solidFill>
                  <a:schemeClr val="tx2"/>
                </a:solidFill>
              </a:defRPr>
            </a:lvl5pPr>
          </a:lstStyle>
          <a:p>
            <a:pPr lvl="1"/>
            <a:r>
              <a:rPr lang="en-US"/>
              <a:t>Second level</a:t>
            </a:r>
          </a:p>
          <a:p>
            <a:pPr lvl="2"/>
            <a:r>
              <a:rPr lang="en-US"/>
              <a:t>Third level</a:t>
            </a:r>
          </a:p>
          <a:p>
            <a:pPr lvl="3"/>
            <a:r>
              <a:rPr lang="en-US"/>
              <a:t>Fourth level</a:t>
            </a:r>
          </a:p>
        </p:txBody>
      </p:sp>
      <p:sp>
        <p:nvSpPr>
          <p:cNvPr id="28" name="Content Placeholder 17"/>
          <p:cNvSpPr>
            <a:spLocks noGrp="1"/>
          </p:cNvSpPr>
          <p:nvPr userDrawn="1">
            <p:ph sz="quarter" idx="18" hasCustomPrompt="1"/>
          </p:nvPr>
        </p:nvSpPr>
        <p:spPr>
          <a:xfrm>
            <a:off x="928609" y="3208338"/>
            <a:ext cx="4934217" cy="3619500"/>
          </a:xfrm>
          <a:prstGeom prst="rect">
            <a:avLst/>
          </a:prstGeom>
        </p:spPr>
        <p:txBody>
          <a:bodyPr lIns="0" tIns="0" rIns="0" bIns="0">
            <a:normAutofit/>
          </a:bodyPr>
          <a:lstStyle>
            <a:lvl1pPr marL="0" indent="0">
              <a:buNone/>
              <a:defRPr sz="2000">
                <a:solidFill>
                  <a:schemeClr val="tx2"/>
                </a:solidFill>
              </a:defRPr>
            </a:lvl1pPr>
            <a:lvl2pPr marL="0" indent="0">
              <a:buClr>
                <a:schemeClr val="accent2"/>
              </a:buClr>
              <a:buFont typeface="Wingdings" panose="05000000000000000000" pitchFamily="2" charset="2"/>
              <a:buNone/>
              <a:defRPr sz="2000" b="0" i="0">
                <a:solidFill>
                  <a:schemeClr val="bg1"/>
                </a:solidFill>
              </a:defRPr>
            </a:lvl2pPr>
            <a:lvl3pPr marL="457200" indent="-228600">
              <a:buClr>
                <a:srgbClr val="EE2F41"/>
              </a:buClr>
              <a:buSzPct val="80000"/>
              <a:buFont typeface="Wingdings" panose="05000000000000000000" pitchFamily="2" charset="2"/>
              <a:buChar char="§"/>
              <a:defRPr sz="1600" b="0" i="0">
                <a:solidFill>
                  <a:schemeClr val="bg1"/>
                </a:solidFill>
              </a:defRPr>
            </a:lvl3pPr>
            <a:lvl4pPr marL="685800" indent="-228600">
              <a:buClr>
                <a:schemeClr val="accent4"/>
              </a:buClr>
              <a:buSzPct val="80000"/>
              <a:buFont typeface="Wingdings" panose="05000000000000000000" pitchFamily="2" charset="2"/>
              <a:buChar char="§"/>
              <a:defRPr sz="1400" b="0" i="0">
                <a:solidFill>
                  <a:schemeClr val="bg1"/>
                </a:solidFill>
              </a:defRPr>
            </a:lvl4pPr>
            <a:lvl5pPr marL="1828800" indent="0">
              <a:buNone/>
              <a:defRPr sz="1400">
                <a:solidFill>
                  <a:schemeClr val="tx2"/>
                </a:solidFill>
              </a:defRPr>
            </a:lvl5pPr>
          </a:lstStyle>
          <a:p>
            <a:pPr lvl="1"/>
            <a:r>
              <a:rPr lang="en-US"/>
              <a:t>Second level</a:t>
            </a:r>
          </a:p>
          <a:p>
            <a:pPr lvl="2"/>
            <a:r>
              <a:rPr lang="en-US"/>
              <a:t>Third level</a:t>
            </a:r>
          </a:p>
          <a:p>
            <a:pPr lvl="3"/>
            <a:r>
              <a:rPr lang="en-US"/>
              <a:t>Fourth level</a:t>
            </a:r>
          </a:p>
        </p:txBody>
      </p:sp>
      <p:sp>
        <p:nvSpPr>
          <p:cNvPr id="29" name="Text Placeholder 2"/>
          <p:cNvSpPr>
            <a:spLocks noGrp="1"/>
          </p:cNvSpPr>
          <p:nvPr userDrawn="1">
            <p:ph type="body" sz="quarter" idx="19"/>
          </p:nvPr>
        </p:nvSpPr>
        <p:spPr>
          <a:xfrm>
            <a:off x="928688" y="2563813"/>
            <a:ext cx="4933950" cy="490537"/>
          </a:xfrm>
        </p:spPr>
        <p:txBody>
          <a:bodyPr>
            <a:noAutofit/>
          </a:bodyPr>
          <a:lstStyle>
            <a:lvl1pPr>
              <a:defRPr lang="en-US" sz="1800" b="0" i="0" kern="1200" dirty="0">
                <a:solidFill>
                  <a:srgbClr val="FF2600"/>
                </a:solidFill>
                <a:latin typeface="Calibri" panose="020F0502020204030204" pitchFamily="34" charset="0"/>
                <a:ea typeface="Open Sans" panose="020B0606030504020204" pitchFamily="34" charset="0"/>
                <a:cs typeface="Calibri" panose="020F0502020204030204" pitchFamily="34" charset="0"/>
              </a:defRPr>
            </a:lvl1pPr>
            <a:lvl2pPr>
              <a:defRPr sz="2400">
                <a:solidFill>
                  <a:schemeClr val="accent2"/>
                </a:solidFill>
              </a:defRPr>
            </a:lvl2pPr>
            <a:lvl3pPr>
              <a:defRPr sz="1800">
                <a:solidFill>
                  <a:schemeClr val="accent2"/>
                </a:solidFill>
              </a:defRPr>
            </a:lvl3pPr>
            <a:lvl4pPr>
              <a:defRPr sz="1600">
                <a:solidFill>
                  <a:schemeClr val="accent2"/>
                </a:solidFill>
              </a:defRPr>
            </a:lvl4pPr>
            <a:lvl5pPr>
              <a:defRPr sz="1600">
                <a:solidFill>
                  <a:schemeClr val="accent2"/>
                </a:solidFill>
              </a:defRPr>
            </a:lvl5pPr>
          </a:lstStyle>
          <a:p>
            <a:pPr marL="0" lvl="0" indent="0" algn="l" defTabSz="914400" rtl="0" eaLnBrk="1" latinLnBrk="0" hangingPunct="1">
              <a:lnSpc>
                <a:spcPct val="100000"/>
              </a:lnSpc>
              <a:spcBef>
                <a:spcPts val="1000"/>
              </a:spcBef>
              <a:buFont typeface="Open Sans" panose="020B0604020202020204" pitchFamily="34" charset="0"/>
              <a:buNone/>
            </a:pPr>
            <a:r>
              <a:rPr lang="en-US"/>
              <a:t>Click to edit Master text styles</a:t>
            </a:r>
          </a:p>
        </p:txBody>
      </p:sp>
      <p:sp>
        <p:nvSpPr>
          <p:cNvPr id="30" name="Text Placeholder 2"/>
          <p:cNvSpPr>
            <a:spLocks noGrp="1"/>
          </p:cNvSpPr>
          <p:nvPr userDrawn="1">
            <p:ph type="body" sz="quarter" idx="20"/>
          </p:nvPr>
        </p:nvSpPr>
        <p:spPr>
          <a:xfrm>
            <a:off x="7569723" y="2563813"/>
            <a:ext cx="4933950" cy="490537"/>
          </a:xfrm>
        </p:spPr>
        <p:txBody>
          <a:bodyPr>
            <a:noAutofit/>
          </a:bodyPr>
          <a:lstStyle>
            <a:lvl1pPr>
              <a:defRPr lang="en-US" sz="1800" b="0" i="0" kern="1200" dirty="0">
                <a:solidFill>
                  <a:srgbClr val="FF2600"/>
                </a:solidFill>
                <a:latin typeface="Calibri" panose="020F0502020204030204" pitchFamily="34" charset="0"/>
                <a:ea typeface="Open Sans" panose="020B0606030504020204" pitchFamily="34" charset="0"/>
                <a:cs typeface="Calibri" panose="020F0502020204030204" pitchFamily="34" charset="0"/>
              </a:defRPr>
            </a:lvl1pPr>
            <a:lvl2pPr>
              <a:defRPr sz="2400">
                <a:solidFill>
                  <a:schemeClr val="accent2"/>
                </a:solidFill>
              </a:defRPr>
            </a:lvl2pPr>
            <a:lvl3pPr>
              <a:defRPr sz="1800">
                <a:solidFill>
                  <a:schemeClr val="accent2"/>
                </a:solidFill>
              </a:defRPr>
            </a:lvl3pPr>
            <a:lvl4pPr>
              <a:defRPr sz="1600">
                <a:solidFill>
                  <a:schemeClr val="accent2"/>
                </a:solidFill>
              </a:defRPr>
            </a:lvl4pPr>
            <a:lvl5pPr>
              <a:defRPr sz="1600">
                <a:solidFill>
                  <a:schemeClr val="accent2"/>
                </a:solidFill>
              </a:defRPr>
            </a:lvl5pPr>
          </a:lstStyle>
          <a:p>
            <a:pPr marL="0" lvl="0" indent="0" algn="l" defTabSz="914400" rtl="0" eaLnBrk="1" latinLnBrk="0" hangingPunct="1">
              <a:lnSpc>
                <a:spcPct val="100000"/>
              </a:lnSpc>
              <a:spcBef>
                <a:spcPts val="1000"/>
              </a:spcBef>
              <a:buFont typeface="Open Sans" panose="020B0604020202020204" pitchFamily="34" charset="0"/>
              <a:buNone/>
            </a:pPr>
            <a:r>
              <a:rPr lang="en-US"/>
              <a:t>Click to edit Master text styles</a:t>
            </a:r>
          </a:p>
        </p:txBody>
      </p:sp>
      <p:pic>
        <p:nvPicPr>
          <p:cNvPr id="17" name="Picture 16">
            <a:extLst>
              <a:ext uri="{FF2B5EF4-FFF2-40B4-BE49-F238E27FC236}">
                <a16:creationId xmlns:a16="http://schemas.microsoft.com/office/drawing/2014/main" id="{96C684F0-E11B-7E47-B353-00B68B3AC7F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480046" y="7122759"/>
            <a:ext cx="918437" cy="155518"/>
          </a:xfrm>
          <a:prstGeom prst="rect">
            <a:avLst/>
          </a:prstGeom>
        </p:spPr>
      </p:pic>
    </p:spTree>
    <p:extLst>
      <p:ext uri="{BB962C8B-B14F-4D97-AF65-F5344CB8AC3E}">
        <p14:creationId xmlns:p14="http://schemas.microsoft.com/office/powerpoint/2010/main" val="24056488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 Column Title_White">
    <p:spTree>
      <p:nvGrpSpPr>
        <p:cNvPr id="1" name=""/>
        <p:cNvGrpSpPr/>
        <p:nvPr/>
      </p:nvGrpSpPr>
      <p:grpSpPr>
        <a:xfrm>
          <a:off x="0" y="0"/>
          <a:ext cx="0" cy="0"/>
          <a:chOff x="0" y="0"/>
          <a:chExt cx="0" cy="0"/>
        </a:xfrm>
      </p:grpSpPr>
      <p:sp>
        <p:nvSpPr>
          <p:cNvPr id="11" name="Content Placeholder 17"/>
          <p:cNvSpPr>
            <a:spLocks noGrp="1"/>
          </p:cNvSpPr>
          <p:nvPr>
            <p:ph sz="quarter" idx="16" hasCustomPrompt="1"/>
          </p:nvPr>
        </p:nvSpPr>
        <p:spPr>
          <a:xfrm>
            <a:off x="1333500" y="3208337"/>
            <a:ext cx="3036206" cy="3619501"/>
          </a:xfrm>
          <a:prstGeom prst="rect">
            <a:avLst/>
          </a:prstGeom>
        </p:spPr>
        <p:txBody>
          <a:bodyPr lIns="0" tIns="0" rIns="0" bIns="0">
            <a:normAutofit/>
          </a:bodyPr>
          <a:lstStyle>
            <a:lvl1pPr marL="0" indent="0">
              <a:buNone/>
              <a:defRPr sz="2000">
                <a:solidFill>
                  <a:schemeClr val="tx2"/>
                </a:solidFill>
              </a:defRPr>
            </a:lvl1pPr>
            <a:lvl2pPr marL="0" indent="0">
              <a:buClr>
                <a:schemeClr val="accent2"/>
              </a:buClr>
              <a:buFont typeface="Wingdings" panose="05000000000000000000" pitchFamily="2" charset="2"/>
              <a:buNone/>
              <a:defRPr sz="2000" b="0" i="0">
                <a:solidFill>
                  <a:schemeClr val="tx2"/>
                </a:solidFill>
              </a:defRPr>
            </a:lvl2pPr>
            <a:lvl3pPr marL="457200" indent="-228600">
              <a:buClr>
                <a:srgbClr val="EE2F41"/>
              </a:buClr>
              <a:buSzPct val="80000"/>
              <a:buFont typeface="Wingdings" panose="05000000000000000000" pitchFamily="2" charset="2"/>
              <a:buChar char="§"/>
              <a:defRPr sz="1600" b="0" i="0">
                <a:solidFill>
                  <a:schemeClr val="tx2"/>
                </a:solidFill>
              </a:defRPr>
            </a:lvl3pPr>
            <a:lvl4pPr marL="685800" indent="-228600">
              <a:buClr>
                <a:schemeClr val="accent4"/>
              </a:buClr>
              <a:buSzPct val="80000"/>
              <a:buFont typeface="Wingdings" panose="05000000000000000000" pitchFamily="2" charset="2"/>
              <a:buChar char="§"/>
              <a:defRPr sz="1400" b="0" i="0">
                <a:solidFill>
                  <a:schemeClr val="tx2"/>
                </a:solidFill>
              </a:defRPr>
            </a:lvl4pPr>
            <a:lvl5pPr marL="1828800" indent="0">
              <a:buNone/>
              <a:defRPr sz="1400">
                <a:solidFill>
                  <a:schemeClr val="tx2"/>
                </a:solidFill>
              </a:defRPr>
            </a:lvl5pPr>
          </a:lstStyle>
          <a:p>
            <a:pPr lvl="1"/>
            <a:r>
              <a:rPr lang="en-US"/>
              <a:t>Second level</a:t>
            </a:r>
          </a:p>
          <a:p>
            <a:pPr lvl="2"/>
            <a:r>
              <a:rPr lang="en-US"/>
              <a:t>Third level</a:t>
            </a:r>
          </a:p>
          <a:p>
            <a:pPr lvl="3"/>
            <a:r>
              <a:rPr lang="en-US"/>
              <a:t>Fourth level</a:t>
            </a:r>
          </a:p>
        </p:txBody>
      </p:sp>
      <p:grpSp>
        <p:nvGrpSpPr>
          <p:cNvPr id="9" name="Group 8"/>
          <p:cNvGrpSpPr/>
          <p:nvPr userDrawn="1"/>
        </p:nvGrpSpPr>
        <p:grpSpPr>
          <a:xfrm>
            <a:off x="4769756" y="2121031"/>
            <a:ext cx="3880757" cy="4706807"/>
            <a:chOff x="4769756" y="1799771"/>
            <a:chExt cx="3880757" cy="4804229"/>
          </a:xfrm>
        </p:grpSpPr>
        <p:cxnSp>
          <p:nvCxnSpPr>
            <p:cNvPr id="10" name="Straight Connector 9"/>
            <p:cNvCxnSpPr/>
            <p:nvPr userDrawn="1"/>
          </p:nvCxnSpPr>
          <p:spPr>
            <a:xfrm>
              <a:off x="4769756" y="1799771"/>
              <a:ext cx="0" cy="4804229"/>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8650513" y="1799771"/>
              <a:ext cx="0" cy="4804229"/>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7" name="Content Placeholder 17"/>
          <p:cNvSpPr>
            <a:spLocks noGrp="1"/>
          </p:cNvSpPr>
          <p:nvPr>
            <p:ph sz="quarter" idx="17" hasCustomPrompt="1"/>
          </p:nvPr>
        </p:nvSpPr>
        <p:spPr>
          <a:xfrm>
            <a:off x="5198172" y="3208337"/>
            <a:ext cx="3036206" cy="3619501"/>
          </a:xfrm>
          <a:prstGeom prst="rect">
            <a:avLst/>
          </a:prstGeom>
        </p:spPr>
        <p:txBody>
          <a:bodyPr lIns="0" tIns="0" rIns="0" bIns="0">
            <a:normAutofit/>
          </a:bodyPr>
          <a:lstStyle>
            <a:lvl1pPr marL="0" indent="0">
              <a:buNone/>
              <a:defRPr sz="2000">
                <a:solidFill>
                  <a:schemeClr val="tx2"/>
                </a:solidFill>
              </a:defRPr>
            </a:lvl1pPr>
            <a:lvl2pPr marL="0" indent="0">
              <a:buClr>
                <a:schemeClr val="accent2"/>
              </a:buClr>
              <a:buFont typeface="Wingdings" panose="05000000000000000000" pitchFamily="2" charset="2"/>
              <a:buNone/>
              <a:defRPr sz="2000" b="0" i="0">
                <a:solidFill>
                  <a:schemeClr val="tx2"/>
                </a:solidFill>
              </a:defRPr>
            </a:lvl2pPr>
            <a:lvl3pPr marL="457200" indent="-228600">
              <a:buClr>
                <a:srgbClr val="EE2F41"/>
              </a:buClr>
              <a:buSzPct val="80000"/>
              <a:buFont typeface="Wingdings" panose="05000000000000000000" pitchFamily="2" charset="2"/>
              <a:buChar char="§"/>
              <a:defRPr sz="1600" b="0" i="0">
                <a:solidFill>
                  <a:schemeClr val="tx2"/>
                </a:solidFill>
              </a:defRPr>
            </a:lvl3pPr>
            <a:lvl4pPr marL="685800" indent="-228600">
              <a:buClr>
                <a:schemeClr val="accent4"/>
              </a:buClr>
              <a:buSzPct val="80000"/>
              <a:buFont typeface="Wingdings" panose="05000000000000000000" pitchFamily="2" charset="2"/>
              <a:buChar char="§"/>
              <a:defRPr sz="1400" b="0" i="0">
                <a:solidFill>
                  <a:schemeClr val="tx2"/>
                </a:solidFill>
              </a:defRPr>
            </a:lvl4pPr>
            <a:lvl5pPr marL="1828800" indent="0">
              <a:buNone/>
              <a:defRPr sz="1400">
                <a:solidFill>
                  <a:schemeClr val="tx2"/>
                </a:solidFill>
              </a:defRPr>
            </a:lvl5pPr>
          </a:lstStyle>
          <a:p>
            <a:pPr lvl="1"/>
            <a:r>
              <a:rPr lang="en-US"/>
              <a:t>Second level</a:t>
            </a:r>
          </a:p>
          <a:p>
            <a:pPr lvl="2"/>
            <a:r>
              <a:rPr lang="en-US"/>
              <a:t>Third level</a:t>
            </a:r>
          </a:p>
          <a:p>
            <a:pPr lvl="3"/>
            <a:r>
              <a:rPr lang="en-US"/>
              <a:t>Fourth level</a:t>
            </a:r>
          </a:p>
        </p:txBody>
      </p:sp>
      <p:sp>
        <p:nvSpPr>
          <p:cNvPr id="18" name="Content Placeholder 17"/>
          <p:cNvSpPr>
            <a:spLocks noGrp="1"/>
          </p:cNvSpPr>
          <p:nvPr>
            <p:ph sz="quarter" idx="18" hasCustomPrompt="1"/>
          </p:nvPr>
        </p:nvSpPr>
        <p:spPr>
          <a:xfrm>
            <a:off x="9078928" y="3208337"/>
            <a:ext cx="3036206" cy="3619501"/>
          </a:xfrm>
          <a:prstGeom prst="rect">
            <a:avLst/>
          </a:prstGeom>
        </p:spPr>
        <p:txBody>
          <a:bodyPr lIns="0" tIns="0" rIns="0" bIns="0">
            <a:normAutofit/>
          </a:bodyPr>
          <a:lstStyle>
            <a:lvl1pPr marL="0" indent="0">
              <a:buNone/>
              <a:defRPr sz="2000">
                <a:solidFill>
                  <a:schemeClr val="tx2"/>
                </a:solidFill>
              </a:defRPr>
            </a:lvl1pPr>
            <a:lvl2pPr marL="0" indent="0">
              <a:buClr>
                <a:schemeClr val="accent2"/>
              </a:buClr>
              <a:buFont typeface="Wingdings" panose="05000000000000000000" pitchFamily="2" charset="2"/>
              <a:buNone/>
              <a:defRPr sz="2000" b="0" i="0">
                <a:solidFill>
                  <a:schemeClr val="tx2"/>
                </a:solidFill>
              </a:defRPr>
            </a:lvl2pPr>
            <a:lvl3pPr marL="457200" indent="-228600">
              <a:buClr>
                <a:srgbClr val="EE2F41"/>
              </a:buClr>
              <a:buSzPct val="80000"/>
              <a:buFont typeface="Wingdings" panose="05000000000000000000" pitchFamily="2" charset="2"/>
              <a:buChar char="§"/>
              <a:defRPr sz="1600" b="0" i="0">
                <a:solidFill>
                  <a:schemeClr val="tx2"/>
                </a:solidFill>
              </a:defRPr>
            </a:lvl3pPr>
            <a:lvl4pPr marL="685800" indent="-228600">
              <a:buClr>
                <a:schemeClr val="accent4"/>
              </a:buClr>
              <a:buSzPct val="80000"/>
              <a:buFont typeface="Wingdings" panose="05000000000000000000" pitchFamily="2" charset="2"/>
              <a:buChar char="§"/>
              <a:defRPr sz="1400" b="0" i="0">
                <a:solidFill>
                  <a:schemeClr val="tx2"/>
                </a:solidFill>
              </a:defRPr>
            </a:lvl4pPr>
            <a:lvl5pPr marL="1828800" indent="0">
              <a:buNone/>
              <a:defRPr sz="1400">
                <a:solidFill>
                  <a:schemeClr val="tx2"/>
                </a:solidFill>
              </a:defRPr>
            </a:lvl5pPr>
          </a:lstStyle>
          <a:p>
            <a:pPr lvl="1"/>
            <a:r>
              <a:rPr lang="en-US"/>
              <a:t>Second level</a:t>
            </a:r>
          </a:p>
          <a:p>
            <a:pPr lvl="2"/>
            <a:r>
              <a:rPr lang="en-US"/>
              <a:t>Third level</a:t>
            </a:r>
          </a:p>
          <a:p>
            <a:pPr lvl="3"/>
            <a:r>
              <a:rPr lang="en-US"/>
              <a:t>Fourth level</a:t>
            </a:r>
          </a:p>
        </p:txBody>
      </p:sp>
      <p:sp>
        <p:nvSpPr>
          <p:cNvPr id="12" name="Title 1">
            <a:extLst>
              <a:ext uri="{FF2B5EF4-FFF2-40B4-BE49-F238E27FC236}">
                <a16:creationId xmlns:a16="http://schemas.microsoft.com/office/drawing/2014/main" id="{AD72ACF8-24BE-4A4F-9914-65BA228529C2}"/>
              </a:ext>
            </a:extLst>
          </p:cNvPr>
          <p:cNvSpPr>
            <a:spLocks noGrp="1"/>
          </p:cNvSpPr>
          <p:nvPr>
            <p:ph type="title"/>
          </p:nvPr>
        </p:nvSpPr>
        <p:spPr>
          <a:xfrm>
            <a:off x="928688" y="388938"/>
            <a:ext cx="11582400" cy="723901"/>
          </a:xfrm>
        </p:spPr>
        <p:txBody>
          <a:bodyPr lIns="0" tIns="0" rIns="0" bIns="0">
            <a:normAutofit/>
          </a:bodyPr>
          <a:lstStyle>
            <a:lvl1pPr marL="0" indent="0" algn="l" defTabSz="1007886" rtl="0" eaLnBrk="1" latinLnBrk="0" hangingPunct="1">
              <a:lnSpc>
                <a:spcPct val="100000"/>
              </a:lnSpc>
              <a:spcBef>
                <a:spcPct val="0"/>
              </a:spcBef>
              <a:buNone/>
              <a:tabLst>
                <a:tab pos="0" algn="l"/>
              </a:tabLst>
              <a:defRPr lang="en-US" sz="4800" b="1" i="0" kern="1200" dirty="0">
                <a:solidFill>
                  <a:schemeClr val="tx2"/>
                </a:solidFill>
                <a:latin typeface="Calibri" panose="020F0502020204030204" pitchFamily="34" charset="0"/>
                <a:ea typeface="Calibri" panose="020F0502020204030204" pitchFamily="34" charset="0"/>
                <a:cs typeface="Calibri" panose="020F0502020204030204" pitchFamily="34" charset="0"/>
              </a:defRPr>
            </a:lvl1pPr>
          </a:lstStyle>
          <a:p>
            <a:r>
              <a:rPr lang="en-US"/>
              <a:t>Click to edit Master title style</a:t>
            </a:r>
          </a:p>
        </p:txBody>
      </p:sp>
      <p:sp>
        <p:nvSpPr>
          <p:cNvPr id="13" name="Text Placeholder 10">
            <a:extLst>
              <a:ext uri="{FF2B5EF4-FFF2-40B4-BE49-F238E27FC236}">
                <a16:creationId xmlns:a16="http://schemas.microsoft.com/office/drawing/2014/main" id="{487277EE-214C-43A5-82F9-7604FDF221D4}"/>
              </a:ext>
            </a:extLst>
          </p:cNvPr>
          <p:cNvSpPr>
            <a:spLocks noGrp="1"/>
          </p:cNvSpPr>
          <p:nvPr>
            <p:ph type="body" sz="quarter" idx="13"/>
          </p:nvPr>
        </p:nvSpPr>
        <p:spPr>
          <a:xfrm>
            <a:off x="928609" y="1112838"/>
            <a:ext cx="11575332" cy="449137"/>
          </a:xfrm>
          <a:prstGeom prst="rect">
            <a:avLst/>
          </a:prstGeom>
        </p:spPr>
        <p:txBody>
          <a:bodyPr lIns="0" tIns="0" rIns="0" bIns="0">
            <a:normAutofit/>
          </a:bodyPr>
          <a:lstStyle>
            <a:lvl1pPr>
              <a:defRPr lang="en-US" sz="2800" b="0" i="0" kern="1200" spc="0" baseline="0" dirty="0">
                <a:solidFill>
                  <a:schemeClr val="tx2"/>
                </a:solidFill>
                <a:latin typeface="Calibri" panose="020F0502020204030204" pitchFamily="34" charset="0"/>
                <a:ea typeface="Calibri" panose="020F0502020204030204" pitchFamily="34" charset="0"/>
                <a:cs typeface="Calibri" panose="020F0502020204030204" pitchFamily="34" charset="0"/>
              </a:defRPr>
            </a:lvl1pPr>
            <a:lvl2pPr>
              <a:defRPr sz="2600"/>
            </a:lvl2pPr>
            <a:lvl3pPr>
              <a:defRPr sz="2600"/>
            </a:lvl3pPr>
            <a:lvl4pPr>
              <a:defRPr sz="2600"/>
            </a:lvl4pPr>
            <a:lvl5pPr>
              <a:defRPr sz="2600"/>
            </a:lvl5pPr>
          </a:lstStyle>
          <a:p>
            <a:pPr marL="0" marR="0" lvl="0" indent="0" algn="l" defTabSz="801773" rtl="0" eaLnBrk="1" fontAlgn="auto" latinLnBrk="0" hangingPunct="1">
              <a:lnSpc>
                <a:spcPct val="95000"/>
              </a:lnSpc>
              <a:spcBef>
                <a:spcPts val="1200"/>
              </a:spcBef>
              <a:spcAft>
                <a:spcPts val="0"/>
              </a:spcAft>
              <a:buClrTx/>
              <a:buSzTx/>
              <a:buFont typeface="Open Sans" panose="020B0502040204020203" pitchFamily="34" charset="0"/>
              <a:buNone/>
              <a:tabLst/>
            </a:pPr>
            <a:r>
              <a:rPr lang="en-US"/>
              <a:t>Click to edit Master text styles</a:t>
            </a:r>
          </a:p>
        </p:txBody>
      </p:sp>
      <p:sp>
        <p:nvSpPr>
          <p:cNvPr id="22" name="Text Placeholder 2"/>
          <p:cNvSpPr>
            <a:spLocks noGrp="1"/>
          </p:cNvSpPr>
          <p:nvPr>
            <p:ph type="body" sz="quarter" idx="19"/>
          </p:nvPr>
        </p:nvSpPr>
        <p:spPr>
          <a:xfrm>
            <a:off x="1333500" y="2563813"/>
            <a:ext cx="3036205" cy="490537"/>
          </a:xfrm>
        </p:spPr>
        <p:txBody>
          <a:bodyPr>
            <a:noAutofit/>
          </a:bodyPr>
          <a:lstStyle>
            <a:lvl1pPr>
              <a:defRPr lang="en-US" sz="1800" b="0" i="0" kern="1200" dirty="0">
                <a:solidFill>
                  <a:srgbClr val="C00000"/>
                </a:solidFill>
                <a:latin typeface="Calibri" panose="020F0502020204030204" pitchFamily="34" charset="0"/>
                <a:ea typeface="Open Sans" panose="020B0606030504020204" pitchFamily="34" charset="0"/>
                <a:cs typeface="Calibri" panose="020F0502020204030204" pitchFamily="34" charset="0"/>
              </a:defRPr>
            </a:lvl1pPr>
            <a:lvl2pPr>
              <a:defRPr sz="2400">
                <a:solidFill>
                  <a:schemeClr val="accent2"/>
                </a:solidFill>
              </a:defRPr>
            </a:lvl2pPr>
            <a:lvl3pPr>
              <a:defRPr sz="1800">
                <a:solidFill>
                  <a:schemeClr val="accent2"/>
                </a:solidFill>
              </a:defRPr>
            </a:lvl3pPr>
            <a:lvl4pPr>
              <a:defRPr sz="1600">
                <a:solidFill>
                  <a:schemeClr val="accent2"/>
                </a:solidFill>
              </a:defRPr>
            </a:lvl4pPr>
            <a:lvl5pPr>
              <a:defRPr sz="1600">
                <a:solidFill>
                  <a:schemeClr val="accent2"/>
                </a:solidFill>
              </a:defRPr>
            </a:lvl5pPr>
          </a:lstStyle>
          <a:p>
            <a:pPr marL="0" lvl="0" indent="0" algn="l" defTabSz="914400" rtl="0" eaLnBrk="1" latinLnBrk="0" hangingPunct="1">
              <a:lnSpc>
                <a:spcPct val="100000"/>
              </a:lnSpc>
              <a:spcBef>
                <a:spcPts val="1000"/>
              </a:spcBef>
              <a:buFont typeface="Open Sans" panose="020B0604020202020204" pitchFamily="34" charset="0"/>
              <a:buNone/>
            </a:pPr>
            <a:r>
              <a:rPr lang="en-US"/>
              <a:t>Click to edit Master text</a:t>
            </a:r>
          </a:p>
        </p:txBody>
      </p:sp>
      <p:sp>
        <p:nvSpPr>
          <p:cNvPr id="23" name="Text Placeholder 2"/>
          <p:cNvSpPr>
            <a:spLocks noGrp="1"/>
          </p:cNvSpPr>
          <p:nvPr>
            <p:ph type="body" sz="quarter" idx="20"/>
          </p:nvPr>
        </p:nvSpPr>
        <p:spPr>
          <a:xfrm>
            <a:off x="9078928" y="2563813"/>
            <a:ext cx="3036206" cy="490537"/>
          </a:xfrm>
        </p:spPr>
        <p:txBody>
          <a:bodyPr>
            <a:noAutofit/>
          </a:bodyPr>
          <a:lstStyle>
            <a:lvl1pPr>
              <a:defRPr lang="en-US" sz="1800" b="0" i="0" kern="1200" dirty="0">
                <a:solidFill>
                  <a:srgbClr val="C00000"/>
                </a:solidFill>
                <a:latin typeface="Calibri" panose="020F0502020204030204" pitchFamily="34" charset="0"/>
                <a:ea typeface="Open Sans" panose="020B0606030504020204" pitchFamily="34" charset="0"/>
                <a:cs typeface="Calibri" panose="020F0502020204030204" pitchFamily="34" charset="0"/>
              </a:defRPr>
            </a:lvl1pPr>
            <a:lvl2pPr>
              <a:defRPr sz="2400">
                <a:solidFill>
                  <a:schemeClr val="accent2"/>
                </a:solidFill>
              </a:defRPr>
            </a:lvl2pPr>
            <a:lvl3pPr>
              <a:defRPr sz="1800">
                <a:solidFill>
                  <a:schemeClr val="accent2"/>
                </a:solidFill>
              </a:defRPr>
            </a:lvl3pPr>
            <a:lvl4pPr>
              <a:defRPr sz="1600">
                <a:solidFill>
                  <a:schemeClr val="accent2"/>
                </a:solidFill>
              </a:defRPr>
            </a:lvl4pPr>
            <a:lvl5pPr>
              <a:defRPr sz="1600">
                <a:solidFill>
                  <a:schemeClr val="accent2"/>
                </a:solidFill>
              </a:defRPr>
            </a:lvl5pPr>
          </a:lstStyle>
          <a:p>
            <a:pPr marL="0" lvl="0" indent="0" algn="l" defTabSz="914400" rtl="0" eaLnBrk="1" latinLnBrk="0" hangingPunct="1">
              <a:lnSpc>
                <a:spcPct val="100000"/>
              </a:lnSpc>
              <a:spcBef>
                <a:spcPts val="1000"/>
              </a:spcBef>
              <a:buFont typeface="Open Sans" panose="020B0604020202020204" pitchFamily="34" charset="0"/>
              <a:buNone/>
            </a:pPr>
            <a:r>
              <a:rPr lang="en-US"/>
              <a:t>Click to edit Master text</a:t>
            </a:r>
          </a:p>
        </p:txBody>
      </p:sp>
      <p:sp>
        <p:nvSpPr>
          <p:cNvPr id="24" name="Text Placeholder 2"/>
          <p:cNvSpPr>
            <a:spLocks noGrp="1"/>
          </p:cNvSpPr>
          <p:nvPr>
            <p:ph type="body" sz="quarter" idx="21"/>
          </p:nvPr>
        </p:nvSpPr>
        <p:spPr>
          <a:xfrm>
            <a:off x="5198172" y="2563813"/>
            <a:ext cx="3052290" cy="490537"/>
          </a:xfrm>
        </p:spPr>
        <p:txBody>
          <a:bodyPr>
            <a:noAutofit/>
          </a:bodyPr>
          <a:lstStyle>
            <a:lvl1pPr>
              <a:defRPr lang="en-US" sz="1800" b="0" i="0" kern="1200" dirty="0">
                <a:solidFill>
                  <a:srgbClr val="C00000"/>
                </a:solidFill>
                <a:latin typeface="Calibri" panose="020F0502020204030204" pitchFamily="34" charset="0"/>
                <a:ea typeface="Open Sans" panose="020B0606030504020204" pitchFamily="34" charset="0"/>
                <a:cs typeface="Calibri" panose="020F0502020204030204" pitchFamily="34" charset="0"/>
              </a:defRPr>
            </a:lvl1pPr>
            <a:lvl2pPr>
              <a:defRPr sz="2400">
                <a:solidFill>
                  <a:schemeClr val="accent2"/>
                </a:solidFill>
              </a:defRPr>
            </a:lvl2pPr>
            <a:lvl3pPr>
              <a:defRPr sz="1800">
                <a:solidFill>
                  <a:schemeClr val="accent2"/>
                </a:solidFill>
              </a:defRPr>
            </a:lvl3pPr>
            <a:lvl4pPr>
              <a:defRPr sz="1600">
                <a:solidFill>
                  <a:schemeClr val="accent2"/>
                </a:solidFill>
              </a:defRPr>
            </a:lvl4pPr>
            <a:lvl5pPr>
              <a:defRPr sz="1600">
                <a:solidFill>
                  <a:schemeClr val="accent2"/>
                </a:solidFill>
              </a:defRPr>
            </a:lvl5pPr>
          </a:lstStyle>
          <a:p>
            <a:pPr marL="0" lvl="0" indent="0" algn="l" defTabSz="914400" rtl="0" eaLnBrk="1" latinLnBrk="0" hangingPunct="1">
              <a:lnSpc>
                <a:spcPct val="100000"/>
              </a:lnSpc>
              <a:spcBef>
                <a:spcPts val="1000"/>
              </a:spcBef>
              <a:buFont typeface="Open Sans" panose="020B0604020202020204" pitchFamily="34" charset="0"/>
              <a:buNone/>
            </a:pPr>
            <a:r>
              <a:rPr lang="en-US"/>
              <a:t>Click to edit Master text</a:t>
            </a:r>
          </a:p>
        </p:txBody>
      </p:sp>
    </p:spTree>
    <p:extLst>
      <p:ext uri="{BB962C8B-B14F-4D97-AF65-F5344CB8AC3E}">
        <p14:creationId xmlns:p14="http://schemas.microsoft.com/office/powerpoint/2010/main" val="34602809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 Col_Big Quote Right_White">
    <p:spTree>
      <p:nvGrpSpPr>
        <p:cNvPr id="1" name=""/>
        <p:cNvGrpSpPr/>
        <p:nvPr/>
      </p:nvGrpSpPr>
      <p:grpSpPr>
        <a:xfrm>
          <a:off x="0" y="0"/>
          <a:ext cx="0" cy="0"/>
          <a:chOff x="0" y="0"/>
          <a:chExt cx="0" cy="0"/>
        </a:xfrm>
      </p:grpSpPr>
      <p:cxnSp>
        <p:nvCxnSpPr>
          <p:cNvPr id="8" name="Straight Connector 7"/>
          <p:cNvCxnSpPr/>
          <p:nvPr userDrawn="1"/>
        </p:nvCxnSpPr>
        <p:spPr>
          <a:xfrm flipH="1">
            <a:off x="6714670" y="388938"/>
            <a:ext cx="5218" cy="64389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Text Placeholder 3"/>
          <p:cNvSpPr>
            <a:spLocks noGrp="1"/>
          </p:cNvSpPr>
          <p:nvPr>
            <p:ph type="body" sz="quarter" idx="18" hasCustomPrompt="1"/>
          </p:nvPr>
        </p:nvSpPr>
        <p:spPr>
          <a:xfrm>
            <a:off x="7097085" y="2408238"/>
            <a:ext cx="5414004" cy="1905000"/>
          </a:xfrm>
          <a:prstGeom prst="rect">
            <a:avLst/>
          </a:prstGeom>
        </p:spPr>
        <p:txBody>
          <a:bodyPr anchor="ctr"/>
          <a:lstStyle>
            <a:lvl1pPr algn="ctr">
              <a:defRPr sz="3200" b="0" i="0" baseline="0">
                <a:solidFill>
                  <a:schemeClr val="accent3"/>
                </a:solidFill>
                <a:latin typeface="Calibri" panose="020F0502020204030204" pitchFamily="34" charset="0"/>
                <a:cs typeface="Calibri" panose="020F0502020204030204" pitchFamily="34" charset="0"/>
              </a:defRPr>
            </a:lvl1pPr>
          </a:lstStyle>
          <a:p>
            <a:pPr lvl="0"/>
            <a:r>
              <a:rPr lang="en-US"/>
              <a:t>Insert Text Here</a:t>
            </a:r>
          </a:p>
        </p:txBody>
      </p:sp>
      <p:sp>
        <p:nvSpPr>
          <p:cNvPr id="6" name="Title 1">
            <a:extLst>
              <a:ext uri="{FF2B5EF4-FFF2-40B4-BE49-F238E27FC236}">
                <a16:creationId xmlns:a16="http://schemas.microsoft.com/office/drawing/2014/main" id="{AD72ACF8-24BE-4A4F-9914-65BA228529C2}"/>
              </a:ext>
            </a:extLst>
          </p:cNvPr>
          <p:cNvSpPr>
            <a:spLocks noGrp="1"/>
          </p:cNvSpPr>
          <p:nvPr>
            <p:ph type="title"/>
          </p:nvPr>
        </p:nvSpPr>
        <p:spPr>
          <a:xfrm>
            <a:off x="928688" y="388938"/>
            <a:ext cx="5412168" cy="1409700"/>
          </a:xfrm>
        </p:spPr>
        <p:txBody>
          <a:bodyPr lIns="0" tIns="0" rIns="0" bIns="0">
            <a:normAutofit/>
          </a:bodyPr>
          <a:lstStyle>
            <a:lvl1pPr marL="0" indent="0" algn="l" defTabSz="1007886" rtl="0" eaLnBrk="1" latinLnBrk="0" hangingPunct="1">
              <a:lnSpc>
                <a:spcPct val="100000"/>
              </a:lnSpc>
              <a:spcBef>
                <a:spcPct val="0"/>
              </a:spcBef>
              <a:buNone/>
              <a:tabLst>
                <a:tab pos="0" algn="l"/>
              </a:tabLst>
              <a:defRPr lang="en-US" sz="4000" b="1" i="0" kern="1200" dirty="0">
                <a:solidFill>
                  <a:schemeClr val="tx2"/>
                </a:solidFill>
                <a:latin typeface="Calibri" panose="020F0502020204030204" pitchFamily="34" charset="0"/>
                <a:ea typeface="Calibri" panose="020F0502020204030204" pitchFamily="34" charset="0"/>
                <a:cs typeface="Calibri" panose="020F0502020204030204" pitchFamily="34" charset="0"/>
              </a:defRPr>
            </a:lvl1pPr>
          </a:lstStyle>
          <a:p>
            <a:r>
              <a:rPr lang="en-US"/>
              <a:t>Click to edit Master title style</a:t>
            </a:r>
          </a:p>
        </p:txBody>
      </p:sp>
      <p:sp>
        <p:nvSpPr>
          <p:cNvPr id="10" name="Content Placeholder 2"/>
          <p:cNvSpPr>
            <a:spLocks noGrp="1"/>
          </p:cNvSpPr>
          <p:nvPr>
            <p:ph sz="quarter" idx="14"/>
          </p:nvPr>
        </p:nvSpPr>
        <p:spPr>
          <a:xfrm>
            <a:off x="939010" y="2153709"/>
            <a:ext cx="5405228" cy="4674129"/>
          </a:xfrm>
        </p:spPr>
        <p:txBody>
          <a:bodyPr/>
          <a:lstStyle>
            <a:lvl1pPr>
              <a:defRPr lang="en-US" sz="2000" b="0" i="0" kern="1200" dirty="0">
                <a:solidFill>
                  <a:schemeClr val="tx2"/>
                </a:solidFill>
                <a:latin typeface="Calibri" panose="020F0502020204030204" pitchFamily="34" charset="0"/>
                <a:ea typeface="Open Sans" panose="020B0606030504020204" pitchFamily="34" charset="0"/>
                <a:cs typeface="Calibri" panose="020F0502020204030204" pitchFamily="34" charset="0"/>
              </a:defRPr>
            </a:lvl1pPr>
            <a:lvl2pPr marL="0" indent="0">
              <a:buNone/>
              <a:defRPr b="0" i="0">
                <a:solidFill>
                  <a:schemeClr val="tx2"/>
                </a:solidFill>
              </a:defRPr>
            </a:lvl2pPr>
            <a:lvl3pPr>
              <a:defRPr b="0" i="0">
                <a:solidFill>
                  <a:schemeClr val="tx2"/>
                </a:solidFill>
              </a:defRPr>
            </a:lvl3pPr>
            <a:lvl4pPr>
              <a:defRPr b="0" i="0">
                <a:solidFill>
                  <a:schemeClr val="tx2"/>
                </a:solidFill>
              </a:defRPr>
            </a:lvl4pPr>
            <a:lvl5pPr>
              <a:defRPr b="0" i="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02561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 Col_Big Quote_White">
    <p:bg>
      <p:bgPr>
        <a:solidFill>
          <a:srgbClr val="01001D"/>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flipH="1">
            <a:off x="6714670" y="388938"/>
            <a:ext cx="5218" cy="64389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Text Placeholder 3"/>
          <p:cNvSpPr>
            <a:spLocks noGrp="1"/>
          </p:cNvSpPr>
          <p:nvPr>
            <p:ph type="body" sz="quarter" idx="18" hasCustomPrompt="1"/>
          </p:nvPr>
        </p:nvSpPr>
        <p:spPr>
          <a:xfrm>
            <a:off x="7090321" y="2408238"/>
            <a:ext cx="5420768" cy="1905000"/>
          </a:xfrm>
          <a:prstGeom prst="rect">
            <a:avLst/>
          </a:prstGeom>
        </p:spPr>
        <p:txBody>
          <a:bodyPr anchor="ctr"/>
          <a:lstStyle>
            <a:lvl1pPr algn="ctr">
              <a:defRPr sz="3200" b="0" i="0" baseline="0">
                <a:solidFill>
                  <a:schemeClr val="accent3"/>
                </a:solidFill>
                <a:latin typeface="Neo Sans W1G" panose="020B0504030504040204" pitchFamily="34" charset="0"/>
              </a:defRPr>
            </a:lvl1pPr>
          </a:lstStyle>
          <a:p>
            <a:pPr lvl="0"/>
            <a:r>
              <a:rPr lang="en-US"/>
              <a:t>Insert Text Here</a:t>
            </a:r>
          </a:p>
        </p:txBody>
      </p:sp>
      <p:sp>
        <p:nvSpPr>
          <p:cNvPr id="13" name="Content Placeholder 2"/>
          <p:cNvSpPr>
            <a:spLocks noGrp="1"/>
          </p:cNvSpPr>
          <p:nvPr>
            <p:ph sz="quarter" idx="14"/>
          </p:nvPr>
        </p:nvSpPr>
        <p:spPr>
          <a:xfrm>
            <a:off x="939010" y="2153709"/>
            <a:ext cx="5405228" cy="4674129"/>
          </a:xfrm>
        </p:spPr>
        <p:txBody>
          <a:bodyPr/>
          <a:lstStyle>
            <a:lvl1pPr>
              <a:defRPr lang="en-US" sz="2000" b="0"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0" indent="0">
              <a:buNone/>
              <a:defRPr b="0" i="0">
                <a:solidFill>
                  <a:schemeClr val="bg1"/>
                </a:solidFill>
              </a:defRPr>
            </a:lvl2pPr>
            <a:lvl3pPr>
              <a:defRPr b="0" i="0">
                <a:solidFill>
                  <a:schemeClr val="bg1"/>
                </a:solidFill>
              </a:defRPr>
            </a:lvl3pPr>
            <a:lvl4pPr>
              <a:defRPr b="0" i="0">
                <a:solidFill>
                  <a:schemeClr val="bg1"/>
                </a:solidFill>
              </a:defRPr>
            </a:lvl4pPr>
            <a:lvl5pPr>
              <a:defRPr b="0" i="0">
                <a:solidFill>
                  <a:schemeClr val="bg1"/>
                </a:solidFill>
              </a:defRPr>
            </a:lvl5pPr>
          </a:lstStyle>
          <a:p>
            <a:pPr marL="0" lvl="0" indent="0" algn="l" defTabSz="914400" rtl="0" eaLnBrk="1" latinLnBrk="0" hangingPunct="1">
              <a:lnSpc>
                <a:spcPct val="100000"/>
              </a:lnSpc>
              <a:spcBef>
                <a:spcPts val="1000"/>
              </a:spcBef>
              <a:buFont typeface="Open Sans" panose="020B0604020202020204" pitchFamily="34" charset="0"/>
              <a:buNone/>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a:extLst>
              <a:ext uri="{FF2B5EF4-FFF2-40B4-BE49-F238E27FC236}">
                <a16:creationId xmlns:a16="http://schemas.microsoft.com/office/drawing/2014/main" id="{AD72ACF8-24BE-4A4F-9914-65BA228529C2}"/>
              </a:ext>
            </a:extLst>
          </p:cNvPr>
          <p:cNvSpPr>
            <a:spLocks noGrp="1"/>
          </p:cNvSpPr>
          <p:nvPr>
            <p:ph type="title"/>
          </p:nvPr>
        </p:nvSpPr>
        <p:spPr>
          <a:xfrm>
            <a:off x="928688" y="388938"/>
            <a:ext cx="5599112" cy="1409700"/>
          </a:xfrm>
        </p:spPr>
        <p:txBody>
          <a:bodyPr lIns="0" tIns="0" rIns="0" bIns="0">
            <a:normAutofit/>
          </a:bodyPr>
          <a:lstStyle>
            <a:lvl1pPr marL="0" indent="0" algn="l" defTabSz="1007886" rtl="0" eaLnBrk="1" latinLnBrk="0" hangingPunct="1">
              <a:lnSpc>
                <a:spcPct val="100000"/>
              </a:lnSpc>
              <a:spcBef>
                <a:spcPct val="0"/>
              </a:spcBef>
              <a:buNone/>
              <a:tabLst>
                <a:tab pos="0" algn="l"/>
              </a:tabLst>
              <a:defRPr lang="en-US" sz="4000" b="1" i="0" kern="1200" dirty="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r>
              <a:rPr lang="en-US"/>
              <a:t>Click to edit Master title style</a:t>
            </a:r>
          </a:p>
        </p:txBody>
      </p:sp>
    </p:spTree>
    <p:extLst>
      <p:ext uri="{BB962C8B-B14F-4D97-AF65-F5344CB8AC3E}">
        <p14:creationId xmlns:p14="http://schemas.microsoft.com/office/powerpoint/2010/main" val="29056614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 Col_Right Picture+Big Quote">
    <p:spTree>
      <p:nvGrpSpPr>
        <p:cNvPr id="1" name=""/>
        <p:cNvGrpSpPr/>
        <p:nvPr/>
      </p:nvGrpSpPr>
      <p:grpSpPr>
        <a:xfrm>
          <a:off x="0" y="0"/>
          <a:ext cx="0" cy="0"/>
          <a:chOff x="0" y="0"/>
          <a:chExt cx="0" cy="0"/>
        </a:xfrm>
      </p:grpSpPr>
      <p:cxnSp>
        <p:nvCxnSpPr>
          <p:cNvPr id="8" name="Straight Connector 7"/>
          <p:cNvCxnSpPr/>
          <p:nvPr userDrawn="1"/>
        </p:nvCxnSpPr>
        <p:spPr>
          <a:xfrm flipH="1">
            <a:off x="6714670" y="388938"/>
            <a:ext cx="5218" cy="6438900"/>
          </a:xfrm>
          <a:prstGeom prst="line">
            <a:avLst/>
          </a:prstGeom>
          <a:ln w="19050">
            <a:solidFill>
              <a:srgbClr val="01001D"/>
            </a:solidFill>
          </a:ln>
        </p:spPr>
        <p:style>
          <a:lnRef idx="1">
            <a:schemeClr val="accent1"/>
          </a:lnRef>
          <a:fillRef idx="0">
            <a:schemeClr val="accent1"/>
          </a:fillRef>
          <a:effectRef idx="0">
            <a:schemeClr val="accent1"/>
          </a:effectRef>
          <a:fontRef idx="minor">
            <a:schemeClr val="tx1"/>
          </a:fontRef>
        </p:style>
      </p:cxnSp>
      <p:sp>
        <p:nvSpPr>
          <p:cNvPr id="4" name="Text Placeholder 3"/>
          <p:cNvSpPr>
            <a:spLocks noGrp="1"/>
          </p:cNvSpPr>
          <p:nvPr>
            <p:ph type="body" sz="quarter" idx="18" hasCustomPrompt="1"/>
          </p:nvPr>
        </p:nvSpPr>
        <p:spPr>
          <a:xfrm>
            <a:off x="928688" y="2408238"/>
            <a:ext cx="5414004" cy="1905000"/>
          </a:xfrm>
          <a:prstGeom prst="rect">
            <a:avLst/>
          </a:prstGeom>
        </p:spPr>
        <p:txBody>
          <a:bodyPr anchor="ctr"/>
          <a:lstStyle>
            <a:lvl1pPr algn="ctr">
              <a:defRPr sz="3200" b="0" i="0" baseline="0">
                <a:solidFill>
                  <a:srgbClr val="EE2F41"/>
                </a:solidFill>
                <a:latin typeface="Calibri" panose="020F0502020204030204" pitchFamily="34" charset="0"/>
                <a:cs typeface="Calibri" panose="020F0502020204030204" pitchFamily="34" charset="0"/>
              </a:defRPr>
            </a:lvl1pPr>
          </a:lstStyle>
          <a:p>
            <a:pPr lvl="0"/>
            <a:r>
              <a:rPr lang="en-US"/>
              <a:t>Insert Text Here</a:t>
            </a:r>
          </a:p>
        </p:txBody>
      </p:sp>
      <p:sp>
        <p:nvSpPr>
          <p:cNvPr id="7" name="Picture Placeholder 2">
            <a:extLst>
              <a:ext uri="{FF2B5EF4-FFF2-40B4-BE49-F238E27FC236}">
                <a16:creationId xmlns:a16="http://schemas.microsoft.com/office/drawing/2014/main" id="{CAB106BA-D250-7848-A1D2-5B46F42211E0}"/>
              </a:ext>
            </a:extLst>
          </p:cNvPr>
          <p:cNvSpPr>
            <a:spLocks noGrp="1"/>
          </p:cNvSpPr>
          <p:nvPr>
            <p:ph type="pic" sz="quarter" idx="19" hasCustomPrompt="1"/>
          </p:nvPr>
        </p:nvSpPr>
        <p:spPr>
          <a:xfrm>
            <a:off x="7192963" y="748243"/>
            <a:ext cx="5318125" cy="6079594"/>
          </a:xfrm>
          <a:prstGeom prst="rect">
            <a:avLst/>
          </a:prstGeom>
        </p:spPr>
        <p:txBody>
          <a:bodyPr/>
          <a:lstStyle>
            <a:lvl1pPr>
              <a:defRPr b="0" i="0" baseline="0">
                <a:solidFill>
                  <a:schemeClr val="tx2"/>
                </a:solidFill>
              </a:defRPr>
            </a:lvl1pPr>
          </a:lstStyle>
          <a:p>
            <a:r>
              <a:rPr lang="en-US"/>
              <a:t>Insert Picture Here</a:t>
            </a:r>
          </a:p>
        </p:txBody>
      </p:sp>
    </p:spTree>
    <p:extLst>
      <p:ext uri="{BB962C8B-B14F-4D97-AF65-F5344CB8AC3E}">
        <p14:creationId xmlns:p14="http://schemas.microsoft.com/office/powerpoint/2010/main" val="39459443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 Col_Right Picture+Big Quote_Blue">
    <p:bg>
      <p:bgPr>
        <a:solidFill>
          <a:srgbClr val="01001D"/>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flipH="1">
            <a:off x="6714670" y="388938"/>
            <a:ext cx="5218" cy="6438900"/>
          </a:xfrm>
          <a:prstGeom prst="line">
            <a:avLst/>
          </a:prstGeom>
          <a:ln w="19050">
            <a:solidFill>
              <a:srgbClr val="FF2600"/>
            </a:solidFill>
          </a:ln>
        </p:spPr>
        <p:style>
          <a:lnRef idx="1">
            <a:schemeClr val="accent1"/>
          </a:lnRef>
          <a:fillRef idx="0">
            <a:schemeClr val="accent1"/>
          </a:fillRef>
          <a:effectRef idx="0">
            <a:schemeClr val="accent1"/>
          </a:effectRef>
          <a:fontRef idx="minor">
            <a:schemeClr val="tx1"/>
          </a:fontRef>
        </p:style>
      </p:cxnSp>
      <p:sp>
        <p:nvSpPr>
          <p:cNvPr id="4" name="Text Placeholder 3"/>
          <p:cNvSpPr>
            <a:spLocks noGrp="1"/>
          </p:cNvSpPr>
          <p:nvPr>
            <p:ph type="body" sz="quarter" idx="18" hasCustomPrompt="1"/>
          </p:nvPr>
        </p:nvSpPr>
        <p:spPr>
          <a:xfrm>
            <a:off x="928688" y="2408238"/>
            <a:ext cx="5420768" cy="1905000"/>
          </a:xfrm>
          <a:prstGeom prst="rect">
            <a:avLst/>
          </a:prstGeom>
        </p:spPr>
        <p:txBody>
          <a:bodyPr anchor="ctr"/>
          <a:lstStyle>
            <a:lvl1pPr algn="ctr">
              <a:defRPr sz="3200" b="0" i="0" baseline="0">
                <a:solidFill>
                  <a:schemeClr val="bg1"/>
                </a:solidFill>
                <a:latin typeface="Calibri" panose="020F0502020204030204" pitchFamily="34" charset="0"/>
                <a:cs typeface="Calibri" panose="020F0502020204030204" pitchFamily="34" charset="0"/>
              </a:defRPr>
            </a:lvl1pPr>
          </a:lstStyle>
          <a:p>
            <a:pPr lvl="0"/>
            <a:r>
              <a:rPr lang="en-US"/>
              <a:t>Insert Text Here</a:t>
            </a:r>
          </a:p>
        </p:txBody>
      </p:sp>
      <p:grpSp>
        <p:nvGrpSpPr>
          <p:cNvPr id="7" name="Group 6"/>
          <p:cNvGrpSpPr/>
          <p:nvPr userDrawn="1"/>
        </p:nvGrpSpPr>
        <p:grpSpPr>
          <a:xfrm>
            <a:off x="750094" y="7008409"/>
            <a:ext cx="11748290" cy="402483"/>
            <a:chOff x="750094" y="7008409"/>
            <a:chExt cx="11748290" cy="402483"/>
          </a:xfrm>
        </p:grpSpPr>
        <p:cxnSp>
          <p:nvCxnSpPr>
            <p:cNvPr id="12" name="Straight Connector 11"/>
            <p:cNvCxnSpPr/>
            <p:nvPr userDrawn="1"/>
          </p:nvCxnSpPr>
          <p:spPr>
            <a:xfrm>
              <a:off x="12498384" y="7008409"/>
              <a:ext cx="0" cy="40248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a:xfrm>
              <a:off x="750094" y="7094234"/>
              <a:ext cx="2358865" cy="230832"/>
            </a:xfrm>
            <a:prstGeom prst="rect">
              <a:avLst/>
            </a:prstGeom>
            <a:noFill/>
          </p:spPr>
          <p:txBody>
            <a:bodyPr wrap="square" rtlCol="0">
              <a:spAutoFit/>
            </a:bodyPr>
            <a:lstStyle/>
            <a:p>
              <a:r>
                <a:rPr lang="en-US" sz="900" b="0" i="0">
                  <a:solidFill>
                    <a:schemeClr val="bg1"/>
                  </a:solidFill>
                  <a:latin typeface="Calibri" panose="020F0502020204030204" pitchFamily="34" charset="0"/>
                </a:rPr>
                <a:t>©2024 Mimecast. All Rights Reserved.</a:t>
              </a:r>
            </a:p>
          </p:txBody>
        </p:sp>
      </p:grpSp>
      <p:sp>
        <p:nvSpPr>
          <p:cNvPr id="15" name="Shape 29"/>
          <p:cNvSpPr/>
          <p:nvPr userDrawn="1"/>
        </p:nvSpPr>
        <p:spPr>
          <a:xfrm>
            <a:off x="12598286" y="7081410"/>
            <a:ext cx="495544" cy="256480"/>
          </a:xfrm>
          <a:prstGeom prst="rect">
            <a:avLst/>
          </a:prstGeom>
          <a:ln w="12700">
            <a:noFill/>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p>
            <a:pPr>
              <a:spcBef>
                <a:spcPts val="4500"/>
              </a:spcBef>
              <a:defRPr sz="2800">
                <a:solidFill>
                  <a:srgbClr val="797979"/>
                </a:solidFill>
              </a:defRPr>
            </a:pPr>
            <a:fld id="{86CB4B4D-7CA3-9044-876B-883B54F8677D}" type="slidenum">
              <a:rPr sz="1000" b="0" i="0">
                <a:solidFill>
                  <a:schemeClr val="bg1"/>
                </a:solidFill>
                <a:latin typeface="Calibri" panose="020F0502020204030204" pitchFamily="34" charset="0"/>
                <a:ea typeface="Open Sans" panose="020B0606030504020204" pitchFamily="34" charset="0"/>
                <a:cs typeface="Calibri" panose="020F0502020204030204" pitchFamily="34" charset="0"/>
              </a:rPr>
              <a:pPr>
                <a:spcBef>
                  <a:spcPts val="4500"/>
                </a:spcBef>
                <a:defRPr sz="2800">
                  <a:solidFill>
                    <a:srgbClr val="797979"/>
                  </a:solidFill>
                </a:defRPr>
              </a:pPr>
              <a:t>‹#›</a:t>
            </a:fld>
            <a:r>
              <a:rPr sz="1000" b="0" i="0">
                <a:solidFill>
                  <a:schemeClr val="bg1"/>
                </a:solidFill>
                <a:latin typeface="Calibri" panose="020F0502020204030204" pitchFamily="34" charset="0"/>
                <a:ea typeface="Open Sans" panose="020B0606030504020204" pitchFamily="34" charset="0"/>
                <a:cs typeface="Calibri" panose="020F0502020204030204" pitchFamily="34" charset="0"/>
              </a:rPr>
              <a:t>￼</a:t>
            </a:r>
          </a:p>
        </p:txBody>
      </p:sp>
      <p:sp>
        <p:nvSpPr>
          <p:cNvPr id="16" name="Picture Placeholder 2">
            <a:extLst>
              <a:ext uri="{FF2B5EF4-FFF2-40B4-BE49-F238E27FC236}">
                <a16:creationId xmlns:a16="http://schemas.microsoft.com/office/drawing/2014/main" id="{8BDC57CB-9B2F-B04B-9BAA-AD1232C315EB}"/>
              </a:ext>
            </a:extLst>
          </p:cNvPr>
          <p:cNvSpPr>
            <a:spLocks noGrp="1"/>
          </p:cNvSpPr>
          <p:nvPr>
            <p:ph type="pic" sz="quarter" idx="19" hasCustomPrompt="1"/>
          </p:nvPr>
        </p:nvSpPr>
        <p:spPr>
          <a:xfrm>
            <a:off x="7192963" y="748243"/>
            <a:ext cx="5318125" cy="6079594"/>
          </a:xfrm>
          <a:prstGeom prst="rect">
            <a:avLst/>
          </a:prstGeom>
        </p:spPr>
        <p:txBody>
          <a:bodyPr/>
          <a:lstStyle>
            <a:lvl1pPr>
              <a:defRPr b="0" i="0" baseline="0">
                <a:solidFill>
                  <a:schemeClr val="tx2"/>
                </a:solidFill>
              </a:defRPr>
            </a:lvl1pPr>
          </a:lstStyle>
          <a:p>
            <a:r>
              <a:rPr lang="en-US"/>
              <a:t>Insert Picture Here</a:t>
            </a:r>
          </a:p>
        </p:txBody>
      </p:sp>
      <p:pic>
        <p:nvPicPr>
          <p:cNvPr id="19" name="Picture 18">
            <a:extLst>
              <a:ext uri="{FF2B5EF4-FFF2-40B4-BE49-F238E27FC236}">
                <a16:creationId xmlns:a16="http://schemas.microsoft.com/office/drawing/2014/main" id="{80A4AD86-DEBB-1446-ADAE-1162033E300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480046" y="7122759"/>
            <a:ext cx="918437" cy="155518"/>
          </a:xfrm>
          <a:prstGeom prst="rect">
            <a:avLst/>
          </a:prstGeom>
        </p:spPr>
      </p:pic>
    </p:spTree>
    <p:extLst>
      <p:ext uri="{BB962C8B-B14F-4D97-AF65-F5344CB8AC3E}">
        <p14:creationId xmlns:p14="http://schemas.microsoft.com/office/powerpoint/2010/main" val="7326015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Ender Option 2 Painting Rev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14505FF-BC39-4C0A-92E4-8964D713CBF1}"/>
              </a:ext>
            </a:extLst>
          </p:cNvPr>
          <p:cNvPicPr>
            <a:picLocks noChangeAspect="1"/>
          </p:cNvPicPr>
          <p:nvPr userDrawn="1"/>
        </p:nvPicPr>
        <p:blipFill rotWithShape="1">
          <a:blip r:embed="rId3"/>
          <a:srcRect t="17238" b="1768"/>
          <a:stretch/>
        </p:blipFill>
        <p:spPr>
          <a:xfrm rot="20956518">
            <a:off x="2785917" y="-820190"/>
            <a:ext cx="6435910" cy="9165297"/>
          </a:xfrm>
          <a:prstGeom prst="rect">
            <a:avLst/>
          </a:prstGeom>
        </p:spPr>
      </p:pic>
      <p:pic>
        <p:nvPicPr>
          <p:cNvPr id="3" name="Picture 2">
            <a:extLst>
              <a:ext uri="{FF2B5EF4-FFF2-40B4-BE49-F238E27FC236}">
                <a16:creationId xmlns:a16="http://schemas.microsoft.com/office/drawing/2014/main" id="{25917D77-1163-D0AB-085E-7A16EE80B291}"/>
              </a:ext>
            </a:extLst>
          </p:cNvPr>
          <p:cNvPicPr>
            <a:picLocks noChangeAspect="1"/>
          </p:cNvPicPr>
          <p:nvPr userDrawn="1"/>
        </p:nvPicPr>
        <p:blipFill>
          <a:blip r:embed="rId4"/>
          <a:stretch>
            <a:fillRect/>
          </a:stretch>
        </p:blipFill>
        <p:spPr>
          <a:xfrm>
            <a:off x="3951287" y="3182212"/>
            <a:ext cx="5537200" cy="1079500"/>
          </a:xfrm>
          <a:prstGeom prst="rect">
            <a:avLst/>
          </a:prstGeom>
        </p:spPr>
      </p:pic>
    </p:spTree>
    <p:extLst>
      <p:ext uri="{BB962C8B-B14F-4D97-AF65-F5344CB8AC3E}">
        <p14:creationId xmlns:p14="http://schemas.microsoft.com/office/powerpoint/2010/main" val="2690868586"/>
      </p:ext>
    </p:extLst>
  </p:cSld>
  <p:clrMapOvr>
    <a:masterClrMapping/>
  </p:clrMapOvr>
  <p:extLst>
    <p:ext uri="{DCECCB84-F9BA-43D5-87BE-67443E8EF086}">
      <p15:sldGuideLst xmlns:p15="http://schemas.microsoft.com/office/powerpoint/2012/main">
        <p15:guide id="1" pos="4233">
          <p15:clr>
            <a:srgbClr val="FBAE40"/>
          </p15:clr>
        </p15:guide>
        <p15:guide id="2" pos="433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olution Brief">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FE7D094-2055-BBFC-95BD-C776A45C6789}"/>
              </a:ext>
            </a:extLst>
          </p:cNvPr>
          <p:cNvGrpSpPr/>
          <p:nvPr userDrawn="1"/>
        </p:nvGrpSpPr>
        <p:grpSpPr>
          <a:xfrm>
            <a:off x="535744" y="0"/>
            <a:ext cx="3049947" cy="2174397"/>
            <a:chOff x="922233" y="-1"/>
            <a:chExt cx="3280489" cy="2338757"/>
          </a:xfrm>
        </p:grpSpPr>
        <p:sp>
          <p:nvSpPr>
            <p:cNvPr id="10" name="Round Single Corner of Rectangle 2">
              <a:extLst>
                <a:ext uri="{FF2B5EF4-FFF2-40B4-BE49-F238E27FC236}">
                  <a16:creationId xmlns:a16="http://schemas.microsoft.com/office/drawing/2014/main" id="{AA8169B2-CB4D-6B2D-48A5-08AD416073EC}"/>
                </a:ext>
              </a:extLst>
            </p:cNvPr>
            <p:cNvSpPr/>
            <p:nvPr userDrawn="1"/>
          </p:nvSpPr>
          <p:spPr>
            <a:xfrm rot="10800000" flipH="1">
              <a:off x="922233" y="-1"/>
              <a:ext cx="3280489" cy="2338757"/>
            </a:xfrm>
            <a:prstGeom prst="round1Rect">
              <a:avLst/>
            </a:prstGeom>
            <a:solidFill>
              <a:srgbClr val="FA00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82" b="0" i="0">
                <a:solidFill>
                  <a:srgbClr val="C00000"/>
                </a:solidFill>
                <a:latin typeface="Calibri" panose="020F0502020204030204" pitchFamily="34" charset="0"/>
              </a:endParaRPr>
            </a:p>
          </p:txBody>
        </p:sp>
        <p:pic>
          <p:nvPicPr>
            <p:cNvPr id="11" name="Picture 10">
              <a:extLst>
                <a:ext uri="{FF2B5EF4-FFF2-40B4-BE49-F238E27FC236}">
                  <a16:creationId xmlns:a16="http://schemas.microsoft.com/office/drawing/2014/main" id="{DAE3C7D5-D071-E162-8A29-D789EE21E679}"/>
                </a:ext>
              </a:extLst>
            </p:cNvPr>
            <p:cNvPicPr>
              <a:picLocks noChangeAspect="1"/>
            </p:cNvPicPr>
            <p:nvPr userDrawn="1"/>
          </p:nvPicPr>
          <p:blipFill>
            <a:blip r:embed="rId3" cstate="email">
              <a:lum bright="100000"/>
              <a:extLst>
                <a:ext uri="{28A0092B-C50C-407E-A947-70E740481C1C}">
                  <a14:useLocalDpi xmlns:a14="http://schemas.microsoft.com/office/drawing/2010/main"/>
                </a:ext>
              </a:extLst>
            </a:blip>
            <a:stretch>
              <a:fillRect/>
            </a:stretch>
          </p:blipFill>
          <p:spPr>
            <a:xfrm>
              <a:off x="1324768" y="1511980"/>
              <a:ext cx="2471046" cy="418420"/>
            </a:xfrm>
            <a:prstGeom prst="rect">
              <a:avLst/>
            </a:prstGeom>
          </p:spPr>
        </p:pic>
      </p:grpSp>
      <p:sp>
        <p:nvSpPr>
          <p:cNvPr id="2" name="Text Placeholder 3">
            <a:extLst>
              <a:ext uri="{FF2B5EF4-FFF2-40B4-BE49-F238E27FC236}">
                <a16:creationId xmlns:a16="http://schemas.microsoft.com/office/drawing/2014/main" id="{B67418D9-0990-AB35-0A35-C4E9D0EBBCDC}"/>
              </a:ext>
            </a:extLst>
          </p:cNvPr>
          <p:cNvSpPr>
            <a:spLocks noGrp="1"/>
          </p:cNvSpPr>
          <p:nvPr>
            <p:ph type="body" sz="quarter" idx="31" hasCustomPrompt="1"/>
          </p:nvPr>
        </p:nvSpPr>
        <p:spPr>
          <a:xfrm>
            <a:off x="982461" y="3183467"/>
            <a:ext cx="5737426" cy="1721254"/>
          </a:xfrm>
        </p:spPr>
        <p:txBody>
          <a:bodyPr>
            <a:normAutofit/>
          </a:bodyPr>
          <a:lstStyle>
            <a:lvl1pPr algn="l">
              <a:defRPr sz="6000" b="1" i="0">
                <a:solidFill>
                  <a:schemeClr val="bg1"/>
                </a:solidFill>
                <a:latin typeface="Calibri" panose="020F0502020204030204" pitchFamily="34" charset="0"/>
                <a:cs typeface="Calibri" panose="020F0502020204030204" pitchFamily="34" charset="0"/>
              </a:defRPr>
            </a:lvl1pPr>
          </a:lstStyle>
          <a:p>
            <a:pPr lvl="0"/>
            <a:r>
              <a:rPr lang="en-US" dirty="0"/>
              <a:t>Headline</a:t>
            </a:r>
          </a:p>
        </p:txBody>
      </p:sp>
      <p:sp>
        <p:nvSpPr>
          <p:cNvPr id="3" name="Text Placeholder 2">
            <a:extLst>
              <a:ext uri="{FF2B5EF4-FFF2-40B4-BE49-F238E27FC236}">
                <a16:creationId xmlns:a16="http://schemas.microsoft.com/office/drawing/2014/main" id="{94BB45D2-4F4D-889C-835A-A0F767310056}"/>
              </a:ext>
            </a:extLst>
          </p:cNvPr>
          <p:cNvSpPr>
            <a:spLocks noGrp="1"/>
          </p:cNvSpPr>
          <p:nvPr>
            <p:ph type="body" sz="quarter" idx="19" hasCustomPrompt="1"/>
          </p:nvPr>
        </p:nvSpPr>
        <p:spPr>
          <a:xfrm>
            <a:off x="982461" y="5140008"/>
            <a:ext cx="4933950" cy="490537"/>
          </a:xfrm>
        </p:spPr>
        <p:txBody>
          <a:bodyPr>
            <a:noAutofit/>
          </a:bodyPr>
          <a:lstStyle>
            <a:lvl1pPr>
              <a:defRPr lang="en-US" sz="1800" b="0"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a:defRPr sz="2400">
                <a:solidFill>
                  <a:schemeClr val="accent2"/>
                </a:solidFill>
              </a:defRPr>
            </a:lvl2pPr>
            <a:lvl3pPr>
              <a:defRPr sz="1800">
                <a:solidFill>
                  <a:schemeClr val="accent2"/>
                </a:solidFill>
              </a:defRPr>
            </a:lvl3pPr>
            <a:lvl4pPr>
              <a:defRPr sz="1600">
                <a:solidFill>
                  <a:schemeClr val="accent2"/>
                </a:solidFill>
              </a:defRPr>
            </a:lvl4pPr>
            <a:lvl5pPr>
              <a:defRPr sz="1600">
                <a:solidFill>
                  <a:schemeClr val="accent2"/>
                </a:solidFill>
              </a:defRPr>
            </a:lvl5pPr>
          </a:lstStyle>
          <a:p>
            <a:pPr marL="0" lvl="0" indent="0" algn="l" defTabSz="914400" rtl="0" eaLnBrk="1" latinLnBrk="0" hangingPunct="1">
              <a:lnSpc>
                <a:spcPct val="100000"/>
              </a:lnSpc>
              <a:spcBef>
                <a:spcPts val="1000"/>
              </a:spcBef>
              <a:buFont typeface="Open Sans" panose="020B0604020202020204" pitchFamily="34" charset="0"/>
              <a:buNone/>
            </a:pPr>
            <a:r>
              <a:rPr lang="en-US" dirty="0"/>
              <a:t>Date</a:t>
            </a:r>
          </a:p>
        </p:txBody>
      </p:sp>
    </p:spTree>
    <p:extLst>
      <p:ext uri="{BB962C8B-B14F-4D97-AF65-F5344CB8AC3E}">
        <p14:creationId xmlns:p14="http://schemas.microsoft.com/office/powerpoint/2010/main" val="1865381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233">
          <p15:clr>
            <a:srgbClr val="FBAE40"/>
          </p15:clr>
        </p15:guide>
        <p15:guide id="2" pos="4333">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Main point 3">
  <p:cSld name="Main point 3">
    <p:bg>
      <p:bgPr>
        <a:solidFill>
          <a:srgbClr val="505B5F"/>
        </a:solidFill>
        <a:effectLst/>
      </p:bgPr>
    </p:bg>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954850" y="1665598"/>
            <a:ext cx="11530075" cy="422848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rgbClr val="FFFFFF"/>
              </a:buClr>
              <a:buSzPts val="4000"/>
              <a:buFont typeface="Roboto Medium"/>
              <a:buNone/>
              <a:defRPr sz="5879" b="0">
                <a:solidFill>
                  <a:srgbClr val="FFFFFF"/>
                </a:solidFill>
                <a:latin typeface="Roboto Medium"/>
                <a:ea typeface="Roboto Medium"/>
                <a:cs typeface="Roboto Medium"/>
                <a:sym typeface="Roboto Medium"/>
              </a:defRPr>
            </a:lvl1pPr>
            <a:lvl2pPr lvl="1" algn="l">
              <a:lnSpc>
                <a:spcPct val="100000"/>
              </a:lnSpc>
              <a:spcBef>
                <a:spcPts val="0"/>
              </a:spcBef>
              <a:spcAft>
                <a:spcPts val="0"/>
              </a:spcAft>
              <a:buSzPts val="4800"/>
              <a:buNone/>
              <a:defRPr sz="7055"/>
            </a:lvl2pPr>
            <a:lvl3pPr lvl="2" algn="l">
              <a:lnSpc>
                <a:spcPct val="100000"/>
              </a:lnSpc>
              <a:spcBef>
                <a:spcPts val="0"/>
              </a:spcBef>
              <a:spcAft>
                <a:spcPts val="0"/>
              </a:spcAft>
              <a:buSzPts val="4800"/>
              <a:buNone/>
              <a:defRPr sz="7055"/>
            </a:lvl3pPr>
            <a:lvl4pPr lvl="3" algn="l">
              <a:lnSpc>
                <a:spcPct val="100000"/>
              </a:lnSpc>
              <a:spcBef>
                <a:spcPts val="0"/>
              </a:spcBef>
              <a:spcAft>
                <a:spcPts val="0"/>
              </a:spcAft>
              <a:buSzPts val="4800"/>
              <a:buNone/>
              <a:defRPr sz="7055"/>
            </a:lvl4pPr>
            <a:lvl5pPr lvl="4" algn="l">
              <a:lnSpc>
                <a:spcPct val="100000"/>
              </a:lnSpc>
              <a:spcBef>
                <a:spcPts val="0"/>
              </a:spcBef>
              <a:spcAft>
                <a:spcPts val="0"/>
              </a:spcAft>
              <a:buSzPts val="4800"/>
              <a:buNone/>
              <a:defRPr sz="7055"/>
            </a:lvl5pPr>
            <a:lvl6pPr lvl="5" algn="l">
              <a:lnSpc>
                <a:spcPct val="100000"/>
              </a:lnSpc>
              <a:spcBef>
                <a:spcPts val="0"/>
              </a:spcBef>
              <a:spcAft>
                <a:spcPts val="0"/>
              </a:spcAft>
              <a:buSzPts val="4800"/>
              <a:buNone/>
              <a:defRPr sz="7055"/>
            </a:lvl6pPr>
            <a:lvl7pPr lvl="6" algn="l">
              <a:lnSpc>
                <a:spcPct val="100000"/>
              </a:lnSpc>
              <a:spcBef>
                <a:spcPts val="0"/>
              </a:spcBef>
              <a:spcAft>
                <a:spcPts val="0"/>
              </a:spcAft>
              <a:buSzPts val="4800"/>
              <a:buNone/>
              <a:defRPr sz="7055"/>
            </a:lvl7pPr>
            <a:lvl8pPr lvl="7" algn="l">
              <a:lnSpc>
                <a:spcPct val="100000"/>
              </a:lnSpc>
              <a:spcBef>
                <a:spcPts val="0"/>
              </a:spcBef>
              <a:spcAft>
                <a:spcPts val="0"/>
              </a:spcAft>
              <a:buSzPts val="4800"/>
              <a:buNone/>
              <a:defRPr sz="7055"/>
            </a:lvl8pPr>
            <a:lvl9pPr lvl="8" algn="l">
              <a:lnSpc>
                <a:spcPct val="100000"/>
              </a:lnSpc>
              <a:spcBef>
                <a:spcPts val="0"/>
              </a:spcBef>
              <a:spcAft>
                <a:spcPts val="0"/>
              </a:spcAft>
              <a:buSzPts val="4800"/>
              <a:buNone/>
              <a:defRPr sz="7055"/>
            </a:lvl9pPr>
          </a:lstStyle>
          <a:p>
            <a:endParaRPr/>
          </a:p>
        </p:txBody>
      </p:sp>
      <p:sp>
        <p:nvSpPr>
          <p:cNvPr id="15" name="Google Shape;15;p3"/>
          <p:cNvSpPr txBox="1">
            <a:spLocks noGrp="1"/>
          </p:cNvSpPr>
          <p:nvPr>
            <p:ph type="sldNum" idx="12"/>
          </p:nvPr>
        </p:nvSpPr>
        <p:spPr>
          <a:xfrm>
            <a:off x="12452748" y="6853778"/>
            <a:ext cx="806475" cy="578495"/>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000"/>
              <a:buNone/>
              <a:defRPr sz="1469" b="0" i="0" u="none" strike="noStrike" cap="none">
                <a:solidFill>
                  <a:schemeClr val="dk2"/>
                </a:solidFill>
                <a:latin typeface="Roboto"/>
                <a:ea typeface="Roboto"/>
                <a:cs typeface="Roboto"/>
                <a:sym typeface="Roboto"/>
              </a:defRPr>
            </a:lvl1pPr>
            <a:lvl2pPr marL="0" lvl="1" indent="0" algn="r">
              <a:lnSpc>
                <a:spcPct val="100000"/>
              </a:lnSpc>
              <a:spcBef>
                <a:spcPts val="0"/>
              </a:spcBef>
              <a:spcAft>
                <a:spcPts val="0"/>
              </a:spcAft>
              <a:buSzPts val="1000"/>
              <a:buNone/>
              <a:defRPr sz="1469" b="0" i="0" u="none" strike="noStrike" cap="none">
                <a:solidFill>
                  <a:schemeClr val="dk2"/>
                </a:solidFill>
                <a:latin typeface="Roboto"/>
                <a:ea typeface="Roboto"/>
                <a:cs typeface="Roboto"/>
                <a:sym typeface="Roboto"/>
              </a:defRPr>
            </a:lvl2pPr>
            <a:lvl3pPr marL="0" lvl="2" indent="0" algn="r">
              <a:lnSpc>
                <a:spcPct val="100000"/>
              </a:lnSpc>
              <a:spcBef>
                <a:spcPts val="0"/>
              </a:spcBef>
              <a:spcAft>
                <a:spcPts val="0"/>
              </a:spcAft>
              <a:buSzPts val="1000"/>
              <a:buNone/>
              <a:defRPr sz="1469" b="0" i="0" u="none" strike="noStrike" cap="none">
                <a:solidFill>
                  <a:schemeClr val="dk2"/>
                </a:solidFill>
                <a:latin typeface="Roboto"/>
                <a:ea typeface="Roboto"/>
                <a:cs typeface="Roboto"/>
                <a:sym typeface="Roboto"/>
              </a:defRPr>
            </a:lvl3pPr>
            <a:lvl4pPr marL="0" lvl="3" indent="0" algn="r">
              <a:lnSpc>
                <a:spcPct val="100000"/>
              </a:lnSpc>
              <a:spcBef>
                <a:spcPts val="0"/>
              </a:spcBef>
              <a:spcAft>
                <a:spcPts val="0"/>
              </a:spcAft>
              <a:buSzPts val="1000"/>
              <a:buNone/>
              <a:defRPr sz="1469" b="0" i="0" u="none" strike="noStrike" cap="none">
                <a:solidFill>
                  <a:schemeClr val="dk2"/>
                </a:solidFill>
                <a:latin typeface="Roboto"/>
                <a:ea typeface="Roboto"/>
                <a:cs typeface="Roboto"/>
                <a:sym typeface="Roboto"/>
              </a:defRPr>
            </a:lvl4pPr>
            <a:lvl5pPr marL="0" lvl="4" indent="0" algn="r">
              <a:lnSpc>
                <a:spcPct val="100000"/>
              </a:lnSpc>
              <a:spcBef>
                <a:spcPts val="0"/>
              </a:spcBef>
              <a:spcAft>
                <a:spcPts val="0"/>
              </a:spcAft>
              <a:buSzPts val="1000"/>
              <a:buNone/>
              <a:defRPr sz="1469" b="0" i="0" u="none" strike="noStrike" cap="none">
                <a:solidFill>
                  <a:schemeClr val="dk2"/>
                </a:solidFill>
                <a:latin typeface="Roboto"/>
                <a:ea typeface="Roboto"/>
                <a:cs typeface="Roboto"/>
                <a:sym typeface="Roboto"/>
              </a:defRPr>
            </a:lvl5pPr>
            <a:lvl6pPr marL="0" lvl="5" indent="0" algn="r">
              <a:lnSpc>
                <a:spcPct val="100000"/>
              </a:lnSpc>
              <a:spcBef>
                <a:spcPts val="0"/>
              </a:spcBef>
              <a:spcAft>
                <a:spcPts val="0"/>
              </a:spcAft>
              <a:buSzPts val="1000"/>
              <a:buNone/>
              <a:defRPr sz="1469" b="0" i="0" u="none" strike="noStrike" cap="none">
                <a:solidFill>
                  <a:schemeClr val="dk2"/>
                </a:solidFill>
                <a:latin typeface="Roboto"/>
                <a:ea typeface="Roboto"/>
                <a:cs typeface="Roboto"/>
                <a:sym typeface="Roboto"/>
              </a:defRPr>
            </a:lvl6pPr>
            <a:lvl7pPr marL="0" lvl="6" indent="0" algn="r">
              <a:lnSpc>
                <a:spcPct val="100000"/>
              </a:lnSpc>
              <a:spcBef>
                <a:spcPts val="0"/>
              </a:spcBef>
              <a:spcAft>
                <a:spcPts val="0"/>
              </a:spcAft>
              <a:buSzPts val="1000"/>
              <a:buNone/>
              <a:defRPr sz="1469" b="0" i="0" u="none" strike="noStrike" cap="none">
                <a:solidFill>
                  <a:schemeClr val="dk2"/>
                </a:solidFill>
                <a:latin typeface="Roboto"/>
                <a:ea typeface="Roboto"/>
                <a:cs typeface="Roboto"/>
                <a:sym typeface="Roboto"/>
              </a:defRPr>
            </a:lvl7pPr>
            <a:lvl8pPr marL="0" lvl="7" indent="0" algn="r">
              <a:lnSpc>
                <a:spcPct val="100000"/>
              </a:lnSpc>
              <a:spcBef>
                <a:spcPts val="0"/>
              </a:spcBef>
              <a:spcAft>
                <a:spcPts val="0"/>
              </a:spcAft>
              <a:buSzPts val="1000"/>
              <a:buNone/>
              <a:defRPr sz="1469" b="0" i="0" u="none" strike="noStrike" cap="none">
                <a:solidFill>
                  <a:schemeClr val="dk2"/>
                </a:solidFill>
                <a:latin typeface="Roboto"/>
                <a:ea typeface="Roboto"/>
                <a:cs typeface="Roboto"/>
                <a:sym typeface="Roboto"/>
              </a:defRPr>
            </a:lvl8pPr>
            <a:lvl9pPr marL="0" lvl="8" indent="0" algn="r">
              <a:lnSpc>
                <a:spcPct val="100000"/>
              </a:lnSpc>
              <a:spcBef>
                <a:spcPts val="0"/>
              </a:spcBef>
              <a:spcAft>
                <a:spcPts val="0"/>
              </a:spcAft>
              <a:buSzPts val="1000"/>
              <a:buNone/>
              <a:defRPr sz="1469" b="0" i="0" u="none" strike="noStrike" cap="none">
                <a:solidFill>
                  <a:schemeClr val="dk2"/>
                </a:solidFill>
                <a:latin typeface="Roboto"/>
                <a:ea typeface="Roboto"/>
                <a:cs typeface="Roboto"/>
                <a:sym typeface="Roboto"/>
              </a:defRPr>
            </a:lvl9pPr>
          </a:lstStyle>
          <a:p>
            <a:fld id="{00000000-1234-1234-1234-123412341234}" type="slidenum">
              <a:rPr lang="en-US" smtClean="0"/>
              <a:pPr/>
              <a:t>‹#›</a:t>
            </a:fld>
            <a:endParaRPr lang="en-US"/>
          </a:p>
        </p:txBody>
      </p:sp>
      <p:pic>
        <p:nvPicPr>
          <p:cNvPr id="16" name="Google Shape;16;p3"/>
          <p:cNvPicPr preferRelativeResize="0"/>
          <p:nvPr/>
        </p:nvPicPr>
        <p:blipFill rotWithShape="1">
          <a:blip r:embed="rId2">
            <a:alphaModFix/>
          </a:blip>
          <a:srcRect/>
          <a:stretch/>
        </p:blipFill>
        <p:spPr>
          <a:xfrm>
            <a:off x="133101" y="7184214"/>
            <a:ext cx="1470479" cy="244567"/>
          </a:xfrm>
          <a:prstGeom prst="rect">
            <a:avLst/>
          </a:prstGeom>
          <a:noFill/>
          <a:ln>
            <a:noFill/>
          </a:ln>
        </p:spPr>
      </p:pic>
    </p:spTree>
    <p:extLst>
      <p:ext uri="{BB962C8B-B14F-4D97-AF65-F5344CB8AC3E}">
        <p14:creationId xmlns:p14="http://schemas.microsoft.com/office/powerpoint/2010/main" val="35789574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
        <p:cNvGrpSpPr/>
        <p:nvPr/>
      </p:nvGrpSpPr>
      <p:grpSpPr>
        <a:xfrm>
          <a:off x="0" y="0"/>
          <a:ext cx="0" cy="0"/>
          <a:chOff x="0" y="0"/>
          <a:chExt cx="0" cy="0"/>
        </a:xfrm>
      </p:grpSpPr>
      <p:sp>
        <p:nvSpPr>
          <p:cNvPr id="10" name="Google Shape;10;p2"/>
          <p:cNvSpPr txBox="1">
            <a:spLocks noGrp="1"/>
          </p:cNvSpPr>
          <p:nvPr>
            <p:ph type="dt" idx="10"/>
          </p:nvPr>
        </p:nvSpPr>
        <p:spPr>
          <a:xfrm>
            <a:off x="923985" y="7006700"/>
            <a:ext cx="3023949" cy="402565"/>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400"/>
              <a:buFont typeface="Arial"/>
              <a:buNone/>
              <a:defRPr sz="205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05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05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05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05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05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05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05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058" b="0" i="0" u="none" strike="noStrike" cap="none">
                <a:solidFill>
                  <a:srgbClr val="000000"/>
                </a:solidFill>
                <a:latin typeface="Arial"/>
                <a:ea typeface="Arial"/>
                <a:cs typeface="Arial"/>
                <a:sym typeface="Arial"/>
              </a:defRPr>
            </a:lvl9pPr>
          </a:lstStyle>
          <a:p>
            <a:endParaRPr/>
          </a:p>
        </p:txBody>
      </p:sp>
      <p:sp>
        <p:nvSpPr>
          <p:cNvPr id="11" name="Google Shape;11;p2"/>
          <p:cNvSpPr txBox="1">
            <a:spLocks noGrp="1"/>
          </p:cNvSpPr>
          <p:nvPr>
            <p:ph type="ftr" idx="11"/>
          </p:nvPr>
        </p:nvSpPr>
        <p:spPr>
          <a:xfrm>
            <a:off x="4451926" y="7006700"/>
            <a:ext cx="4535924" cy="402565"/>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400"/>
              <a:buFont typeface="Arial"/>
              <a:buNone/>
              <a:defRPr sz="205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05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05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05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05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05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05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05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058" b="0" i="0" u="none" strike="noStrike" cap="none">
                <a:solidFill>
                  <a:srgbClr val="000000"/>
                </a:solidFill>
                <a:latin typeface="Arial"/>
                <a:ea typeface="Arial"/>
                <a:cs typeface="Arial"/>
                <a:sym typeface="Arial"/>
              </a:defRPr>
            </a:lvl9pPr>
          </a:lstStyle>
          <a:p>
            <a:endParaRPr/>
          </a:p>
        </p:txBody>
      </p:sp>
      <p:sp>
        <p:nvSpPr>
          <p:cNvPr id="12" name="Google Shape;12;p2"/>
          <p:cNvSpPr txBox="1">
            <a:spLocks noGrp="1"/>
          </p:cNvSpPr>
          <p:nvPr>
            <p:ph type="sldNum" idx="12"/>
          </p:nvPr>
        </p:nvSpPr>
        <p:spPr>
          <a:xfrm>
            <a:off x="9491841" y="7006700"/>
            <a:ext cx="3023949" cy="402565"/>
          </a:xfrm>
          <a:prstGeom prst="rect">
            <a:avLst/>
          </a:prstGeom>
          <a:noFill/>
          <a:ln>
            <a:noFill/>
          </a:ln>
        </p:spPr>
        <p:txBody>
          <a:bodyPr spcFirstLastPara="1" wrap="square" lIns="68575" tIns="34275" rIns="68575" bIns="34275" anchor="ctr" anchorCtr="0">
            <a:noAutofit/>
          </a:bodyPr>
          <a:lstStyle>
            <a:lvl1pPr marL="0" lvl="0" indent="0" algn="r">
              <a:lnSpc>
                <a:spcPct val="100000"/>
              </a:lnSpc>
              <a:spcBef>
                <a:spcPts val="0"/>
              </a:spcBef>
              <a:spcAft>
                <a:spcPts val="0"/>
              </a:spcAft>
              <a:buSzPts val="1000"/>
              <a:buNone/>
              <a:defRPr sz="1469" b="0" i="0" u="none" strike="noStrike" cap="none">
                <a:solidFill>
                  <a:schemeClr val="dk2"/>
                </a:solidFill>
                <a:latin typeface="Roboto"/>
                <a:ea typeface="Roboto"/>
                <a:cs typeface="Roboto"/>
                <a:sym typeface="Roboto"/>
              </a:defRPr>
            </a:lvl1pPr>
            <a:lvl2pPr marL="0" lvl="1" indent="0" algn="r">
              <a:lnSpc>
                <a:spcPct val="100000"/>
              </a:lnSpc>
              <a:spcBef>
                <a:spcPts val="0"/>
              </a:spcBef>
              <a:spcAft>
                <a:spcPts val="0"/>
              </a:spcAft>
              <a:buSzPts val="1000"/>
              <a:buNone/>
              <a:defRPr sz="1469" b="0" i="0" u="none" strike="noStrike" cap="none">
                <a:solidFill>
                  <a:schemeClr val="dk2"/>
                </a:solidFill>
                <a:latin typeface="Roboto"/>
                <a:ea typeface="Roboto"/>
                <a:cs typeface="Roboto"/>
                <a:sym typeface="Roboto"/>
              </a:defRPr>
            </a:lvl2pPr>
            <a:lvl3pPr marL="0" lvl="2" indent="0" algn="r">
              <a:lnSpc>
                <a:spcPct val="100000"/>
              </a:lnSpc>
              <a:spcBef>
                <a:spcPts val="0"/>
              </a:spcBef>
              <a:spcAft>
                <a:spcPts val="0"/>
              </a:spcAft>
              <a:buSzPts val="1000"/>
              <a:buNone/>
              <a:defRPr sz="1469" b="0" i="0" u="none" strike="noStrike" cap="none">
                <a:solidFill>
                  <a:schemeClr val="dk2"/>
                </a:solidFill>
                <a:latin typeface="Roboto"/>
                <a:ea typeface="Roboto"/>
                <a:cs typeface="Roboto"/>
                <a:sym typeface="Roboto"/>
              </a:defRPr>
            </a:lvl3pPr>
            <a:lvl4pPr marL="0" lvl="3" indent="0" algn="r">
              <a:lnSpc>
                <a:spcPct val="100000"/>
              </a:lnSpc>
              <a:spcBef>
                <a:spcPts val="0"/>
              </a:spcBef>
              <a:spcAft>
                <a:spcPts val="0"/>
              </a:spcAft>
              <a:buSzPts val="1000"/>
              <a:buNone/>
              <a:defRPr sz="1469" b="0" i="0" u="none" strike="noStrike" cap="none">
                <a:solidFill>
                  <a:schemeClr val="dk2"/>
                </a:solidFill>
                <a:latin typeface="Roboto"/>
                <a:ea typeface="Roboto"/>
                <a:cs typeface="Roboto"/>
                <a:sym typeface="Roboto"/>
              </a:defRPr>
            </a:lvl4pPr>
            <a:lvl5pPr marL="0" lvl="4" indent="0" algn="r">
              <a:lnSpc>
                <a:spcPct val="100000"/>
              </a:lnSpc>
              <a:spcBef>
                <a:spcPts val="0"/>
              </a:spcBef>
              <a:spcAft>
                <a:spcPts val="0"/>
              </a:spcAft>
              <a:buSzPts val="1000"/>
              <a:buNone/>
              <a:defRPr sz="1469" b="0" i="0" u="none" strike="noStrike" cap="none">
                <a:solidFill>
                  <a:schemeClr val="dk2"/>
                </a:solidFill>
                <a:latin typeface="Roboto"/>
                <a:ea typeface="Roboto"/>
                <a:cs typeface="Roboto"/>
                <a:sym typeface="Roboto"/>
              </a:defRPr>
            </a:lvl5pPr>
            <a:lvl6pPr marL="0" lvl="5" indent="0" algn="r">
              <a:lnSpc>
                <a:spcPct val="100000"/>
              </a:lnSpc>
              <a:spcBef>
                <a:spcPts val="0"/>
              </a:spcBef>
              <a:spcAft>
                <a:spcPts val="0"/>
              </a:spcAft>
              <a:buSzPts val="1000"/>
              <a:buNone/>
              <a:defRPr sz="1469" b="0" i="0" u="none" strike="noStrike" cap="none">
                <a:solidFill>
                  <a:schemeClr val="dk2"/>
                </a:solidFill>
                <a:latin typeface="Roboto"/>
                <a:ea typeface="Roboto"/>
                <a:cs typeface="Roboto"/>
                <a:sym typeface="Roboto"/>
              </a:defRPr>
            </a:lvl6pPr>
            <a:lvl7pPr marL="0" lvl="6" indent="0" algn="r">
              <a:lnSpc>
                <a:spcPct val="100000"/>
              </a:lnSpc>
              <a:spcBef>
                <a:spcPts val="0"/>
              </a:spcBef>
              <a:spcAft>
                <a:spcPts val="0"/>
              </a:spcAft>
              <a:buSzPts val="1000"/>
              <a:buNone/>
              <a:defRPr sz="1469" b="0" i="0" u="none" strike="noStrike" cap="none">
                <a:solidFill>
                  <a:schemeClr val="dk2"/>
                </a:solidFill>
                <a:latin typeface="Roboto"/>
                <a:ea typeface="Roboto"/>
                <a:cs typeface="Roboto"/>
                <a:sym typeface="Roboto"/>
              </a:defRPr>
            </a:lvl7pPr>
            <a:lvl8pPr marL="0" lvl="7" indent="0" algn="r">
              <a:lnSpc>
                <a:spcPct val="100000"/>
              </a:lnSpc>
              <a:spcBef>
                <a:spcPts val="0"/>
              </a:spcBef>
              <a:spcAft>
                <a:spcPts val="0"/>
              </a:spcAft>
              <a:buSzPts val="1000"/>
              <a:buNone/>
              <a:defRPr sz="1469" b="0" i="0" u="none" strike="noStrike" cap="none">
                <a:solidFill>
                  <a:schemeClr val="dk2"/>
                </a:solidFill>
                <a:latin typeface="Roboto"/>
                <a:ea typeface="Roboto"/>
                <a:cs typeface="Roboto"/>
                <a:sym typeface="Roboto"/>
              </a:defRPr>
            </a:lvl8pPr>
            <a:lvl9pPr marL="0" lvl="8" indent="0" algn="r">
              <a:lnSpc>
                <a:spcPct val="100000"/>
              </a:lnSpc>
              <a:spcBef>
                <a:spcPts val="0"/>
              </a:spcBef>
              <a:spcAft>
                <a:spcPts val="0"/>
              </a:spcAft>
              <a:buSzPts val="1000"/>
              <a:buNone/>
              <a:defRPr sz="1469" b="0" i="0" u="none" strike="noStrike" cap="none">
                <a:solidFill>
                  <a:schemeClr val="dk2"/>
                </a:solidFill>
                <a:latin typeface="Roboto"/>
                <a:ea typeface="Roboto"/>
                <a:cs typeface="Roboto"/>
                <a:sym typeface="Roboto"/>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014791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Picture Slide">
    <p:spTree>
      <p:nvGrpSpPr>
        <p:cNvPr id="1" name=""/>
        <p:cNvGrpSpPr/>
        <p:nvPr/>
      </p:nvGrpSpPr>
      <p:grpSpPr>
        <a:xfrm>
          <a:off x="0" y="0"/>
          <a:ext cx="0" cy="0"/>
          <a:chOff x="0" y="0"/>
          <a:chExt cx="0" cy="0"/>
        </a:xfrm>
      </p:grpSpPr>
      <p:sp>
        <p:nvSpPr>
          <p:cNvPr id="4" name="Picture Placeholder 3"/>
          <p:cNvSpPr>
            <a:spLocks noGrp="1"/>
          </p:cNvSpPr>
          <p:nvPr>
            <p:ph type="pic" sz="quarter" idx="14"/>
          </p:nvPr>
        </p:nvSpPr>
        <p:spPr>
          <a:xfrm>
            <a:off x="928688" y="1844356"/>
            <a:ext cx="11574462" cy="4983481"/>
          </a:xfrm>
        </p:spPr>
        <p:txBody>
          <a:bodyPr/>
          <a:lstStyle>
            <a:lvl1pPr>
              <a:defRPr b="0">
                <a:solidFill>
                  <a:schemeClr val="tx2"/>
                </a:solidFill>
              </a:defRPr>
            </a:lvl1pPr>
          </a:lstStyle>
          <a:p>
            <a:endParaRPr lang="en-US"/>
          </a:p>
        </p:txBody>
      </p:sp>
      <p:sp>
        <p:nvSpPr>
          <p:cNvPr id="5" name="Title 1">
            <a:extLst>
              <a:ext uri="{FF2B5EF4-FFF2-40B4-BE49-F238E27FC236}">
                <a16:creationId xmlns:a16="http://schemas.microsoft.com/office/drawing/2014/main" id="{AD72ACF8-24BE-4A4F-9914-65BA228529C2}"/>
              </a:ext>
            </a:extLst>
          </p:cNvPr>
          <p:cNvSpPr>
            <a:spLocks noGrp="1"/>
          </p:cNvSpPr>
          <p:nvPr>
            <p:ph type="title"/>
          </p:nvPr>
        </p:nvSpPr>
        <p:spPr>
          <a:xfrm>
            <a:off x="928688" y="388938"/>
            <a:ext cx="11582400" cy="723901"/>
          </a:xfrm>
        </p:spPr>
        <p:txBody>
          <a:bodyPr lIns="0" tIns="0" rIns="0" bIns="0">
            <a:normAutofit/>
          </a:bodyPr>
          <a:lstStyle>
            <a:lvl1pPr marL="0" indent="0" algn="l" defTabSz="1007886" rtl="0" eaLnBrk="1" latinLnBrk="0" hangingPunct="1">
              <a:lnSpc>
                <a:spcPct val="100000"/>
              </a:lnSpc>
              <a:spcBef>
                <a:spcPct val="0"/>
              </a:spcBef>
              <a:buNone/>
              <a:tabLst>
                <a:tab pos="0" algn="l"/>
              </a:tabLst>
              <a:defRPr lang="en-US" sz="4800" b="1" i="0" kern="1200" dirty="0">
                <a:solidFill>
                  <a:schemeClr val="tx2"/>
                </a:solidFill>
                <a:latin typeface="Neo Sans W1G" panose="020B0504030504040204" pitchFamily="34" charset="0"/>
                <a:ea typeface="Neo Sans W1G" panose="020B0504030504040204" pitchFamily="34" charset="0"/>
                <a:cs typeface="Open Sans" panose="020B0606030504020204" pitchFamily="34" charset="0"/>
              </a:defRPr>
            </a:lvl1pPr>
          </a:lstStyle>
          <a:p>
            <a:r>
              <a:rPr lang="en-US"/>
              <a:t>Click to edit Master title style</a:t>
            </a:r>
          </a:p>
        </p:txBody>
      </p:sp>
      <p:sp>
        <p:nvSpPr>
          <p:cNvPr id="8" name="Text Placeholder 10">
            <a:extLst>
              <a:ext uri="{FF2B5EF4-FFF2-40B4-BE49-F238E27FC236}">
                <a16:creationId xmlns:a16="http://schemas.microsoft.com/office/drawing/2014/main" id="{487277EE-214C-43A5-82F9-7604FDF221D4}"/>
              </a:ext>
            </a:extLst>
          </p:cNvPr>
          <p:cNvSpPr>
            <a:spLocks noGrp="1"/>
          </p:cNvSpPr>
          <p:nvPr>
            <p:ph type="body" sz="quarter" idx="13"/>
          </p:nvPr>
        </p:nvSpPr>
        <p:spPr>
          <a:xfrm>
            <a:off x="928609" y="1112838"/>
            <a:ext cx="11575332" cy="449137"/>
          </a:xfrm>
          <a:prstGeom prst="rect">
            <a:avLst/>
          </a:prstGeom>
        </p:spPr>
        <p:txBody>
          <a:bodyPr lIns="0" tIns="0" rIns="0" bIns="0">
            <a:normAutofit/>
          </a:bodyPr>
          <a:lstStyle>
            <a:lvl1pPr>
              <a:defRPr lang="en-US" sz="2800" b="0" i="0" kern="1200" spc="0" baseline="0" dirty="0">
                <a:solidFill>
                  <a:schemeClr val="tx2"/>
                </a:solidFill>
                <a:latin typeface="Neo Sans W1G" panose="020B0504030504040204" pitchFamily="34" charset="0"/>
                <a:ea typeface="Neo Sans W1G" panose="020B0504030504040204" pitchFamily="34" charset="0"/>
                <a:cs typeface="Segoe UI" charset="0"/>
              </a:defRPr>
            </a:lvl1pPr>
            <a:lvl2pPr>
              <a:defRPr sz="2600"/>
            </a:lvl2pPr>
            <a:lvl3pPr>
              <a:defRPr sz="2600"/>
            </a:lvl3pPr>
            <a:lvl4pPr>
              <a:defRPr sz="2600"/>
            </a:lvl4pPr>
            <a:lvl5pPr>
              <a:defRPr sz="2600"/>
            </a:lvl5pPr>
          </a:lstStyle>
          <a:p>
            <a:pPr marL="0" marR="0" lvl="0" indent="0" algn="l" defTabSz="801773" rtl="0" eaLnBrk="1" fontAlgn="auto" latinLnBrk="0" hangingPunct="1">
              <a:lnSpc>
                <a:spcPct val="95000"/>
              </a:lnSpc>
              <a:spcBef>
                <a:spcPts val="1200"/>
              </a:spcBef>
              <a:spcAft>
                <a:spcPts val="0"/>
              </a:spcAft>
              <a:buClrTx/>
              <a:buSzTx/>
              <a:buFont typeface="Open Sans" panose="020B0502040204020203" pitchFamily="34" charset="0"/>
              <a:buNone/>
              <a:tabLst/>
            </a:pPr>
            <a:r>
              <a:rPr lang="en-US"/>
              <a:t>Click to edit Master text styles</a:t>
            </a:r>
          </a:p>
        </p:txBody>
      </p:sp>
      <p:sp>
        <p:nvSpPr>
          <p:cNvPr id="9" name="Rectangle 8"/>
          <p:cNvSpPr/>
          <p:nvPr userDrawn="1"/>
        </p:nvSpPr>
        <p:spPr>
          <a:xfrm>
            <a:off x="891541" y="1787754"/>
            <a:ext cx="11669890" cy="566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pen Sans" panose="020B0606030504020204" pitchFamily="34" charset="0"/>
            </a:endParaRPr>
          </a:p>
        </p:txBody>
      </p:sp>
    </p:spTree>
    <p:extLst>
      <p:ext uri="{BB962C8B-B14F-4D97-AF65-F5344CB8AC3E}">
        <p14:creationId xmlns:p14="http://schemas.microsoft.com/office/powerpoint/2010/main" val="18886174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2 Column Comparison">
  <p:cSld name="2 Column Comparison">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xfrm>
            <a:off x="693321" y="115936"/>
            <a:ext cx="11786590" cy="1246718"/>
          </a:xfrm>
          <a:prstGeom prst="rect">
            <a:avLst/>
          </a:prstGeom>
          <a:noFill/>
          <a:ln>
            <a:noFill/>
          </a:ln>
        </p:spPr>
        <p:txBody>
          <a:bodyPr spcFirstLastPara="1" wrap="square" lIns="0" tIns="0" rIns="0" bIns="0" anchor="ctr" anchorCtr="0">
            <a:noAutofit/>
          </a:bodyPr>
          <a:lstStyle>
            <a:lvl1pPr lvl="0" algn="l" rtl="0">
              <a:lnSpc>
                <a:spcPct val="85000"/>
              </a:lnSpc>
              <a:spcBef>
                <a:spcPts val="0"/>
              </a:spcBef>
              <a:spcAft>
                <a:spcPts val="0"/>
              </a:spcAft>
              <a:buClr>
                <a:schemeClr val="dk2"/>
              </a:buClr>
              <a:buSzPts val="18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67" name="Google Shape;67;p14"/>
          <p:cNvSpPr txBox="1">
            <a:spLocks noGrp="1"/>
          </p:cNvSpPr>
          <p:nvPr>
            <p:ph type="sldNum" idx="12"/>
          </p:nvPr>
        </p:nvSpPr>
        <p:spPr>
          <a:xfrm>
            <a:off x="5910999" y="7009814"/>
            <a:ext cx="1545376" cy="402455"/>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
        <p:nvSpPr>
          <p:cNvPr id="68" name="Google Shape;68;p14"/>
          <p:cNvSpPr txBox="1">
            <a:spLocks noGrp="1"/>
          </p:cNvSpPr>
          <p:nvPr>
            <p:ph type="body" idx="1"/>
          </p:nvPr>
        </p:nvSpPr>
        <p:spPr>
          <a:xfrm>
            <a:off x="696399" y="1496063"/>
            <a:ext cx="5938105" cy="705371"/>
          </a:xfrm>
          <a:prstGeom prst="rect">
            <a:avLst/>
          </a:prstGeom>
          <a:noFill/>
          <a:ln>
            <a:noFill/>
          </a:ln>
        </p:spPr>
        <p:txBody>
          <a:bodyPr spcFirstLastPara="1" wrap="square" lIns="0" tIns="0" rIns="0" bIns="0" anchor="ctr" anchorCtr="0">
            <a:noAutofit/>
          </a:bodyPr>
          <a:lstStyle>
            <a:lvl1pPr marL="503972" lvl="0" indent="-251986" algn="l" rtl="0">
              <a:lnSpc>
                <a:spcPct val="90000"/>
              </a:lnSpc>
              <a:spcBef>
                <a:spcPts val="1764"/>
              </a:spcBef>
              <a:spcAft>
                <a:spcPts val="0"/>
              </a:spcAft>
              <a:buSzPts val="2200"/>
              <a:buFont typeface="Calibri"/>
              <a:buNone/>
              <a:defRPr sz="3233" b="1"/>
            </a:lvl1pPr>
            <a:lvl2pPr marL="1007943" lvl="1" indent="-251986" algn="l" rtl="0">
              <a:lnSpc>
                <a:spcPct val="90000"/>
              </a:lnSpc>
              <a:spcBef>
                <a:spcPts val="882"/>
              </a:spcBef>
              <a:spcAft>
                <a:spcPts val="0"/>
              </a:spcAft>
              <a:buSzPts val="2667"/>
              <a:buNone/>
              <a:defRPr sz="2940" b="1"/>
            </a:lvl2pPr>
            <a:lvl3pPr marL="1511915" lvl="2" indent="-251986" algn="l" rtl="0">
              <a:lnSpc>
                <a:spcPct val="90000"/>
              </a:lnSpc>
              <a:spcBef>
                <a:spcPts val="735"/>
              </a:spcBef>
              <a:spcAft>
                <a:spcPts val="0"/>
              </a:spcAft>
              <a:buSzPts val="1872"/>
              <a:buFont typeface="Calibri"/>
              <a:buNone/>
              <a:defRPr sz="2646" b="1"/>
            </a:lvl3pPr>
            <a:lvl4pPr marL="2015886" lvl="3" indent="-251986" algn="l" rtl="0">
              <a:lnSpc>
                <a:spcPct val="90000"/>
              </a:lnSpc>
              <a:spcBef>
                <a:spcPts val="588"/>
              </a:spcBef>
              <a:spcAft>
                <a:spcPts val="0"/>
              </a:spcAft>
              <a:buSzPts val="2133"/>
              <a:buNone/>
              <a:defRPr sz="2351" b="1"/>
            </a:lvl4pPr>
            <a:lvl5pPr marL="2519858" lvl="4" indent="-251986" algn="l" rtl="0">
              <a:lnSpc>
                <a:spcPct val="90000"/>
              </a:lnSpc>
              <a:spcBef>
                <a:spcPts val="441"/>
              </a:spcBef>
              <a:spcAft>
                <a:spcPts val="0"/>
              </a:spcAft>
              <a:buSzPts val="2133"/>
              <a:buNone/>
              <a:defRPr sz="2351" b="1"/>
            </a:lvl5pPr>
            <a:lvl6pPr marL="3023829" lvl="5" indent="-251986" algn="l" rtl="0">
              <a:spcBef>
                <a:spcPts val="471"/>
              </a:spcBef>
              <a:spcAft>
                <a:spcPts val="0"/>
              </a:spcAft>
              <a:buClr>
                <a:schemeClr val="dk1"/>
              </a:buClr>
              <a:buSzPts val="2133"/>
              <a:buNone/>
              <a:defRPr sz="2351" b="1"/>
            </a:lvl6pPr>
            <a:lvl7pPr marL="3527801" lvl="6" indent="-251986" algn="l" rtl="0">
              <a:spcBef>
                <a:spcPts val="2315"/>
              </a:spcBef>
              <a:spcAft>
                <a:spcPts val="0"/>
              </a:spcAft>
              <a:buClr>
                <a:schemeClr val="dk1"/>
              </a:buClr>
              <a:buSzPts val="2133"/>
              <a:buNone/>
              <a:defRPr sz="2351" b="1"/>
            </a:lvl7pPr>
            <a:lvl8pPr marL="4031772" lvl="7" indent="-251986" algn="l" rtl="0">
              <a:spcBef>
                <a:spcPts val="2315"/>
              </a:spcBef>
              <a:spcAft>
                <a:spcPts val="0"/>
              </a:spcAft>
              <a:buClr>
                <a:schemeClr val="dk1"/>
              </a:buClr>
              <a:buSzPts val="2133"/>
              <a:buNone/>
              <a:defRPr sz="2351" b="1"/>
            </a:lvl8pPr>
            <a:lvl9pPr marL="4535744" lvl="8" indent="-251986" algn="l" rtl="0">
              <a:spcBef>
                <a:spcPts val="2315"/>
              </a:spcBef>
              <a:spcAft>
                <a:spcPts val="2315"/>
              </a:spcAft>
              <a:buClr>
                <a:schemeClr val="dk1"/>
              </a:buClr>
              <a:buSzPts val="2133"/>
              <a:buNone/>
              <a:defRPr sz="2351" b="1"/>
            </a:lvl9pPr>
          </a:lstStyle>
          <a:p>
            <a:endParaRPr/>
          </a:p>
        </p:txBody>
      </p:sp>
      <p:sp>
        <p:nvSpPr>
          <p:cNvPr id="69" name="Google Shape;69;p14"/>
          <p:cNvSpPr txBox="1">
            <a:spLocks noGrp="1"/>
          </p:cNvSpPr>
          <p:nvPr>
            <p:ph type="body" idx="2"/>
          </p:nvPr>
        </p:nvSpPr>
        <p:spPr>
          <a:xfrm>
            <a:off x="696399" y="2308320"/>
            <a:ext cx="5938105" cy="4366489"/>
          </a:xfrm>
          <a:prstGeom prst="rect">
            <a:avLst/>
          </a:prstGeom>
          <a:noFill/>
          <a:ln>
            <a:noFill/>
          </a:ln>
        </p:spPr>
        <p:txBody>
          <a:bodyPr spcFirstLastPara="1" wrap="square" lIns="0" tIns="0" rIns="0" bIns="0" anchor="t" anchorCtr="0">
            <a:noAutofit/>
          </a:bodyPr>
          <a:lstStyle>
            <a:lvl1pPr marL="503972" lvl="0" indent="-391994" algn="l" rtl="0">
              <a:lnSpc>
                <a:spcPct val="95000"/>
              </a:lnSpc>
              <a:spcBef>
                <a:spcPts val="1764"/>
              </a:spcBef>
              <a:spcAft>
                <a:spcPts val="0"/>
              </a:spcAft>
              <a:buSzPts val="2000"/>
              <a:buFont typeface="Calibri"/>
              <a:buChar char="●"/>
              <a:defRPr sz="2940"/>
            </a:lvl1pPr>
            <a:lvl2pPr marL="1007943" lvl="1" indent="-429285" algn="l" rtl="0">
              <a:lnSpc>
                <a:spcPct val="95000"/>
              </a:lnSpc>
              <a:spcBef>
                <a:spcPts val="882"/>
              </a:spcBef>
              <a:spcAft>
                <a:spcPts val="0"/>
              </a:spcAft>
              <a:buSzPts val="2533"/>
              <a:buChar char="○"/>
              <a:defRPr sz="2792"/>
            </a:lvl2pPr>
            <a:lvl3pPr marL="1511915" lvl="2" indent="-383018" algn="l" rtl="0">
              <a:lnSpc>
                <a:spcPct val="95000"/>
              </a:lnSpc>
              <a:spcBef>
                <a:spcPts val="735"/>
              </a:spcBef>
              <a:spcAft>
                <a:spcPts val="0"/>
              </a:spcAft>
              <a:buSzPts val="1872"/>
              <a:buFont typeface="Calibri"/>
              <a:buChar char="■"/>
              <a:defRPr sz="2646"/>
            </a:lvl3pPr>
            <a:lvl4pPr marL="2015886" lvl="3" indent="-410666" algn="l" rtl="0">
              <a:lnSpc>
                <a:spcPct val="95000"/>
              </a:lnSpc>
              <a:spcBef>
                <a:spcPts val="588"/>
              </a:spcBef>
              <a:spcAft>
                <a:spcPts val="0"/>
              </a:spcAft>
              <a:buSzPts val="2267"/>
              <a:buChar char="●"/>
              <a:defRPr sz="2499"/>
            </a:lvl4pPr>
            <a:lvl5pPr marL="2519858" lvl="4" indent="-401287" algn="l" rtl="0">
              <a:lnSpc>
                <a:spcPct val="95000"/>
              </a:lnSpc>
              <a:spcBef>
                <a:spcPts val="441"/>
              </a:spcBef>
              <a:spcAft>
                <a:spcPts val="0"/>
              </a:spcAft>
              <a:buSzPts val="2133"/>
              <a:buChar char="○"/>
              <a:defRPr sz="2351"/>
            </a:lvl5pPr>
            <a:lvl6pPr marL="3023829" lvl="5" indent="-401287" algn="l" rtl="0">
              <a:spcBef>
                <a:spcPts val="471"/>
              </a:spcBef>
              <a:spcAft>
                <a:spcPts val="0"/>
              </a:spcAft>
              <a:buClr>
                <a:schemeClr val="dk1"/>
              </a:buClr>
              <a:buSzPts val="2133"/>
              <a:buChar char="■"/>
              <a:defRPr sz="2351"/>
            </a:lvl6pPr>
            <a:lvl7pPr marL="3527801" lvl="6" indent="-401287" algn="l" rtl="0">
              <a:spcBef>
                <a:spcPts val="2315"/>
              </a:spcBef>
              <a:spcAft>
                <a:spcPts val="0"/>
              </a:spcAft>
              <a:buClr>
                <a:schemeClr val="dk1"/>
              </a:buClr>
              <a:buSzPts val="2133"/>
              <a:buChar char="●"/>
              <a:defRPr sz="2351"/>
            </a:lvl7pPr>
            <a:lvl8pPr marL="4031772" lvl="7" indent="-401287" algn="l" rtl="0">
              <a:spcBef>
                <a:spcPts val="2315"/>
              </a:spcBef>
              <a:spcAft>
                <a:spcPts val="0"/>
              </a:spcAft>
              <a:buClr>
                <a:schemeClr val="dk1"/>
              </a:buClr>
              <a:buSzPts val="2133"/>
              <a:buChar char="○"/>
              <a:defRPr sz="2351"/>
            </a:lvl8pPr>
            <a:lvl9pPr marL="4535744" lvl="8" indent="-401287" algn="l" rtl="0">
              <a:spcBef>
                <a:spcPts val="2315"/>
              </a:spcBef>
              <a:spcAft>
                <a:spcPts val="2315"/>
              </a:spcAft>
              <a:buClr>
                <a:schemeClr val="dk1"/>
              </a:buClr>
              <a:buSzPts val="2133"/>
              <a:buChar char="■"/>
              <a:defRPr sz="2351"/>
            </a:lvl9pPr>
          </a:lstStyle>
          <a:p>
            <a:endParaRPr/>
          </a:p>
        </p:txBody>
      </p:sp>
      <p:sp>
        <p:nvSpPr>
          <p:cNvPr id="70" name="Google Shape;70;p14"/>
          <p:cNvSpPr txBox="1">
            <a:spLocks noGrp="1"/>
          </p:cNvSpPr>
          <p:nvPr>
            <p:ph type="body" idx="3"/>
          </p:nvPr>
        </p:nvSpPr>
        <p:spPr>
          <a:xfrm>
            <a:off x="6958292" y="1496063"/>
            <a:ext cx="5940420" cy="705371"/>
          </a:xfrm>
          <a:prstGeom prst="rect">
            <a:avLst/>
          </a:prstGeom>
          <a:noFill/>
          <a:ln>
            <a:noFill/>
          </a:ln>
        </p:spPr>
        <p:txBody>
          <a:bodyPr spcFirstLastPara="1" wrap="square" lIns="0" tIns="0" rIns="0" bIns="0" anchor="ctr" anchorCtr="0">
            <a:noAutofit/>
          </a:bodyPr>
          <a:lstStyle>
            <a:lvl1pPr marL="503972" lvl="0" indent="-251986" algn="l" rtl="0">
              <a:lnSpc>
                <a:spcPct val="90000"/>
              </a:lnSpc>
              <a:spcBef>
                <a:spcPts val="1764"/>
              </a:spcBef>
              <a:spcAft>
                <a:spcPts val="0"/>
              </a:spcAft>
              <a:buSzPts val="2200"/>
              <a:buFont typeface="Calibri"/>
              <a:buNone/>
              <a:defRPr sz="3233" b="1"/>
            </a:lvl1pPr>
            <a:lvl2pPr marL="1007943" lvl="1" indent="-251986" algn="l" rtl="0">
              <a:lnSpc>
                <a:spcPct val="90000"/>
              </a:lnSpc>
              <a:spcBef>
                <a:spcPts val="882"/>
              </a:spcBef>
              <a:spcAft>
                <a:spcPts val="0"/>
              </a:spcAft>
              <a:buSzPts val="2667"/>
              <a:buNone/>
              <a:defRPr sz="2940" b="1"/>
            </a:lvl2pPr>
            <a:lvl3pPr marL="1511915" lvl="2" indent="-251986" algn="l" rtl="0">
              <a:lnSpc>
                <a:spcPct val="90000"/>
              </a:lnSpc>
              <a:spcBef>
                <a:spcPts val="735"/>
              </a:spcBef>
              <a:spcAft>
                <a:spcPts val="0"/>
              </a:spcAft>
              <a:buSzPts val="1872"/>
              <a:buFont typeface="Calibri"/>
              <a:buNone/>
              <a:defRPr sz="2646" b="1"/>
            </a:lvl3pPr>
            <a:lvl4pPr marL="2015886" lvl="3" indent="-251986" algn="l" rtl="0">
              <a:lnSpc>
                <a:spcPct val="90000"/>
              </a:lnSpc>
              <a:spcBef>
                <a:spcPts val="588"/>
              </a:spcBef>
              <a:spcAft>
                <a:spcPts val="0"/>
              </a:spcAft>
              <a:buSzPts val="2133"/>
              <a:buNone/>
              <a:defRPr sz="2351" b="1"/>
            </a:lvl4pPr>
            <a:lvl5pPr marL="2519858" lvl="4" indent="-251986" algn="l" rtl="0">
              <a:lnSpc>
                <a:spcPct val="90000"/>
              </a:lnSpc>
              <a:spcBef>
                <a:spcPts val="441"/>
              </a:spcBef>
              <a:spcAft>
                <a:spcPts val="0"/>
              </a:spcAft>
              <a:buSzPts val="2133"/>
              <a:buNone/>
              <a:defRPr sz="2351" b="1"/>
            </a:lvl5pPr>
            <a:lvl6pPr marL="3023829" lvl="5" indent="-251986" algn="l" rtl="0">
              <a:spcBef>
                <a:spcPts val="471"/>
              </a:spcBef>
              <a:spcAft>
                <a:spcPts val="0"/>
              </a:spcAft>
              <a:buClr>
                <a:schemeClr val="dk1"/>
              </a:buClr>
              <a:buSzPts val="2133"/>
              <a:buNone/>
              <a:defRPr sz="2351" b="1"/>
            </a:lvl6pPr>
            <a:lvl7pPr marL="3527801" lvl="6" indent="-251986" algn="l" rtl="0">
              <a:spcBef>
                <a:spcPts val="2315"/>
              </a:spcBef>
              <a:spcAft>
                <a:spcPts val="0"/>
              </a:spcAft>
              <a:buClr>
                <a:schemeClr val="dk1"/>
              </a:buClr>
              <a:buSzPts val="2133"/>
              <a:buNone/>
              <a:defRPr sz="2351" b="1"/>
            </a:lvl7pPr>
            <a:lvl8pPr marL="4031772" lvl="7" indent="-251986" algn="l" rtl="0">
              <a:spcBef>
                <a:spcPts val="2315"/>
              </a:spcBef>
              <a:spcAft>
                <a:spcPts val="0"/>
              </a:spcAft>
              <a:buClr>
                <a:schemeClr val="dk1"/>
              </a:buClr>
              <a:buSzPts val="2133"/>
              <a:buNone/>
              <a:defRPr sz="2351" b="1"/>
            </a:lvl8pPr>
            <a:lvl9pPr marL="4535744" lvl="8" indent="-251986" algn="l" rtl="0">
              <a:spcBef>
                <a:spcPts val="2315"/>
              </a:spcBef>
              <a:spcAft>
                <a:spcPts val="2315"/>
              </a:spcAft>
              <a:buClr>
                <a:schemeClr val="dk1"/>
              </a:buClr>
              <a:buSzPts val="2133"/>
              <a:buNone/>
              <a:defRPr sz="2351" b="1"/>
            </a:lvl9pPr>
          </a:lstStyle>
          <a:p>
            <a:endParaRPr/>
          </a:p>
        </p:txBody>
      </p:sp>
      <p:sp>
        <p:nvSpPr>
          <p:cNvPr id="71" name="Google Shape;71;p14"/>
          <p:cNvSpPr txBox="1">
            <a:spLocks noGrp="1"/>
          </p:cNvSpPr>
          <p:nvPr>
            <p:ph type="body" idx="4"/>
          </p:nvPr>
        </p:nvSpPr>
        <p:spPr>
          <a:xfrm>
            <a:off x="6958292" y="2308319"/>
            <a:ext cx="5940420" cy="4366489"/>
          </a:xfrm>
          <a:prstGeom prst="rect">
            <a:avLst/>
          </a:prstGeom>
          <a:noFill/>
          <a:ln>
            <a:noFill/>
          </a:ln>
        </p:spPr>
        <p:txBody>
          <a:bodyPr spcFirstLastPara="1" wrap="square" lIns="0" tIns="0" rIns="0" bIns="0" anchor="t" anchorCtr="0">
            <a:noAutofit/>
          </a:bodyPr>
          <a:lstStyle>
            <a:lvl1pPr marL="503972" lvl="0" indent="-384961" algn="l" rtl="0">
              <a:lnSpc>
                <a:spcPct val="100000"/>
              </a:lnSpc>
              <a:spcBef>
                <a:spcPts val="1764"/>
              </a:spcBef>
              <a:spcAft>
                <a:spcPts val="0"/>
              </a:spcAft>
              <a:buSzPts val="1900"/>
              <a:buFont typeface="Calibri"/>
              <a:buChar char="●"/>
              <a:defRPr sz="2792"/>
            </a:lvl1pPr>
            <a:lvl2pPr marL="1007943" lvl="1" indent="-419976" algn="l" rtl="0">
              <a:lnSpc>
                <a:spcPct val="100000"/>
              </a:lnSpc>
              <a:spcBef>
                <a:spcPts val="882"/>
              </a:spcBef>
              <a:spcAft>
                <a:spcPts val="0"/>
              </a:spcAft>
              <a:buSzPts val="2400"/>
              <a:buChar char="○"/>
              <a:defRPr sz="2646"/>
            </a:lvl2pPr>
            <a:lvl3pPr marL="1511915" lvl="2" indent="-375756" algn="l" rtl="0">
              <a:lnSpc>
                <a:spcPct val="100000"/>
              </a:lnSpc>
              <a:spcBef>
                <a:spcPts val="735"/>
              </a:spcBef>
              <a:spcAft>
                <a:spcPts val="0"/>
              </a:spcAft>
              <a:buSzPts val="1768"/>
              <a:buFont typeface="Calibri"/>
              <a:buChar char="■"/>
              <a:defRPr sz="2499"/>
            </a:lvl3pPr>
            <a:lvl4pPr marL="2015886" lvl="3" indent="-401287" algn="l" rtl="0">
              <a:lnSpc>
                <a:spcPct val="100000"/>
              </a:lnSpc>
              <a:spcBef>
                <a:spcPts val="588"/>
              </a:spcBef>
              <a:spcAft>
                <a:spcPts val="0"/>
              </a:spcAft>
              <a:buSzPts val="2133"/>
              <a:buChar char="●"/>
              <a:defRPr sz="2351"/>
            </a:lvl4pPr>
            <a:lvl5pPr marL="2519858" lvl="4" indent="-401287" algn="l" rtl="0">
              <a:lnSpc>
                <a:spcPct val="100000"/>
              </a:lnSpc>
              <a:spcBef>
                <a:spcPts val="441"/>
              </a:spcBef>
              <a:spcAft>
                <a:spcPts val="0"/>
              </a:spcAft>
              <a:buSzPts val="2133"/>
              <a:buChar char="○"/>
              <a:defRPr sz="2351"/>
            </a:lvl5pPr>
            <a:lvl6pPr marL="3023829" lvl="5" indent="-401287" algn="l" rtl="0">
              <a:spcBef>
                <a:spcPts val="471"/>
              </a:spcBef>
              <a:spcAft>
                <a:spcPts val="0"/>
              </a:spcAft>
              <a:buClr>
                <a:schemeClr val="dk1"/>
              </a:buClr>
              <a:buSzPts val="2133"/>
              <a:buChar char="■"/>
              <a:defRPr sz="2351"/>
            </a:lvl6pPr>
            <a:lvl7pPr marL="3527801" lvl="6" indent="-401287" algn="l" rtl="0">
              <a:spcBef>
                <a:spcPts val="2315"/>
              </a:spcBef>
              <a:spcAft>
                <a:spcPts val="0"/>
              </a:spcAft>
              <a:buClr>
                <a:schemeClr val="dk1"/>
              </a:buClr>
              <a:buSzPts val="2133"/>
              <a:buChar char="●"/>
              <a:defRPr sz="2351"/>
            </a:lvl7pPr>
            <a:lvl8pPr marL="4031772" lvl="7" indent="-401287" algn="l" rtl="0">
              <a:spcBef>
                <a:spcPts val="2315"/>
              </a:spcBef>
              <a:spcAft>
                <a:spcPts val="0"/>
              </a:spcAft>
              <a:buClr>
                <a:schemeClr val="dk1"/>
              </a:buClr>
              <a:buSzPts val="2133"/>
              <a:buChar char="○"/>
              <a:defRPr sz="2351"/>
            </a:lvl8pPr>
            <a:lvl9pPr marL="4535744" lvl="8" indent="-401287" algn="l" rtl="0">
              <a:spcBef>
                <a:spcPts val="2315"/>
              </a:spcBef>
              <a:spcAft>
                <a:spcPts val="2315"/>
              </a:spcAft>
              <a:buClr>
                <a:schemeClr val="dk1"/>
              </a:buClr>
              <a:buSzPts val="2133"/>
              <a:buChar char="■"/>
              <a:defRPr sz="2351"/>
            </a:lvl9pPr>
          </a:lstStyle>
          <a:p>
            <a:endParaRPr/>
          </a:p>
        </p:txBody>
      </p:sp>
    </p:spTree>
    <p:extLst>
      <p:ext uri="{BB962C8B-B14F-4D97-AF65-F5344CB8AC3E}">
        <p14:creationId xmlns:p14="http://schemas.microsoft.com/office/powerpoint/2010/main" val="5926261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1_Title Case Study ">
    <p:bg>
      <p:bgPr>
        <a:blipFill dpi="0" rotWithShape="1">
          <a:blip r:embed="rId2" cstate="email">
            <a:lum/>
            <a:extLst>
              <a:ext uri="{28A0092B-C50C-407E-A947-70E740481C1C}">
                <a14:useLocalDpi xmlns:a14="http://schemas.microsoft.com/office/drawing/2010/main"/>
              </a:ext>
            </a:extLst>
          </a:blip>
          <a:srcRect/>
          <a:stretch>
            <a:fillRect l="-1000" t="-1000" r="-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8657583"/>
      </p:ext>
    </p:extLst>
  </p:cSld>
  <p:clrMapOvr>
    <a:masterClrMapping/>
  </p:clrMapOvr>
  <p:extLst>
    <p:ext uri="{DCECCB84-F9BA-43D5-87BE-67443E8EF086}">
      <p15:sldGuideLst xmlns:p15="http://schemas.microsoft.com/office/powerpoint/2012/main">
        <p15:guide id="1" pos="4233">
          <p15:clr>
            <a:srgbClr val="FBAE40"/>
          </p15:clr>
        </p15:guide>
        <p15:guide id="2" pos="4333">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Title Data Shee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1611EFD-617E-C9D4-3B25-5452B55A11D3}"/>
              </a:ext>
            </a:extLst>
          </p:cNvPr>
          <p:cNvGrpSpPr/>
          <p:nvPr userDrawn="1"/>
        </p:nvGrpSpPr>
        <p:grpSpPr>
          <a:xfrm>
            <a:off x="535744" y="0"/>
            <a:ext cx="3049947" cy="2174397"/>
            <a:chOff x="922233" y="-1"/>
            <a:chExt cx="3280489" cy="2338757"/>
          </a:xfrm>
        </p:grpSpPr>
        <p:sp>
          <p:nvSpPr>
            <p:cNvPr id="3" name="Round Single Corner of Rectangle 2">
              <a:extLst>
                <a:ext uri="{FF2B5EF4-FFF2-40B4-BE49-F238E27FC236}">
                  <a16:creationId xmlns:a16="http://schemas.microsoft.com/office/drawing/2014/main" id="{9AF6FAD9-07A3-77B7-A7A4-9EC76FC09BDA}"/>
                </a:ext>
              </a:extLst>
            </p:cNvPr>
            <p:cNvSpPr/>
            <p:nvPr userDrawn="1"/>
          </p:nvSpPr>
          <p:spPr>
            <a:xfrm rot="10800000" flipH="1">
              <a:off x="922233" y="-1"/>
              <a:ext cx="3280489" cy="2338757"/>
            </a:xfrm>
            <a:prstGeom prst="round1Rect">
              <a:avLst/>
            </a:prstGeom>
            <a:solidFill>
              <a:srgbClr val="FA00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82" b="0" i="0">
                <a:solidFill>
                  <a:srgbClr val="C00000"/>
                </a:solidFill>
                <a:latin typeface="Calibri" panose="020F0502020204030204" pitchFamily="34" charset="0"/>
              </a:endParaRPr>
            </a:p>
          </p:txBody>
        </p:sp>
        <p:pic>
          <p:nvPicPr>
            <p:cNvPr id="4" name="Picture 3">
              <a:extLst>
                <a:ext uri="{FF2B5EF4-FFF2-40B4-BE49-F238E27FC236}">
                  <a16:creationId xmlns:a16="http://schemas.microsoft.com/office/drawing/2014/main" id="{635FE8B8-E7DC-2893-FFD1-74E7BA98201C}"/>
                </a:ext>
              </a:extLst>
            </p:cNvPr>
            <p:cNvPicPr>
              <a:picLocks noChangeAspect="1"/>
            </p:cNvPicPr>
            <p:nvPr userDrawn="1"/>
          </p:nvPicPr>
          <p:blipFill>
            <a:blip r:embed="rId3" cstate="email">
              <a:lum bright="100000"/>
              <a:extLst>
                <a:ext uri="{28A0092B-C50C-407E-A947-70E740481C1C}">
                  <a14:useLocalDpi xmlns:a14="http://schemas.microsoft.com/office/drawing/2010/main"/>
                </a:ext>
              </a:extLst>
            </a:blip>
            <a:stretch>
              <a:fillRect/>
            </a:stretch>
          </p:blipFill>
          <p:spPr>
            <a:xfrm>
              <a:off x="1324768" y="1511980"/>
              <a:ext cx="2471046" cy="418420"/>
            </a:xfrm>
            <a:prstGeom prst="rect">
              <a:avLst/>
            </a:prstGeom>
          </p:spPr>
        </p:pic>
      </p:grpSp>
      <p:sp>
        <p:nvSpPr>
          <p:cNvPr id="5" name="Text Placeholder 3">
            <a:extLst>
              <a:ext uri="{FF2B5EF4-FFF2-40B4-BE49-F238E27FC236}">
                <a16:creationId xmlns:a16="http://schemas.microsoft.com/office/drawing/2014/main" id="{3DF04611-71CB-391E-561A-4AFEC3FCD03B}"/>
              </a:ext>
            </a:extLst>
          </p:cNvPr>
          <p:cNvSpPr>
            <a:spLocks noGrp="1"/>
          </p:cNvSpPr>
          <p:nvPr>
            <p:ph type="body" sz="quarter" idx="31" hasCustomPrompt="1"/>
          </p:nvPr>
        </p:nvSpPr>
        <p:spPr>
          <a:xfrm>
            <a:off x="982461" y="3183467"/>
            <a:ext cx="5737426" cy="1721254"/>
          </a:xfrm>
        </p:spPr>
        <p:txBody>
          <a:bodyPr>
            <a:normAutofit/>
          </a:bodyPr>
          <a:lstStyle>
            <a:lvl1pPr algn="l">
              <a:defRPr sz="6000" b="1" i="0">
                <a:solidFill>
                  <a:schemeClr val="bg1"/>
                </a:solidFill>
                <a:latin typeface="Calibri" panose="020F0502020204030204" pitchFamily="34" charset="0"/>
                <a:cs typeface="Calibri" panose="020F0502020204030204" pitchFamily="34" charset="0"/>
              </a:defRPr>
            </a:lvl1pPr>
          </a:lstStyle>
          <a:p>
            <a:pPr lvl="0"/>
            <a:r>
              <a:rPr lang="en-US" dirty="0"/>
              <a:t>Headline</a:t>
            </a:r>
          </a:p>
        </p:txBody>
      </p:sp>
      <p:sp>
        <p:nvSpPr>
          <p:cNvPr id="6" name="Text Placeholder 2">
            <a:extLst>
              <a:ext uri="{FF2B5EF4-FFF2-40B4-BE49-F238E27FC236}">
                <a16:creationId xmlns:a16="http://schemas.microsoft.com/office/drawing/2014/main" id="{504785F9-9668-8ECD-4053-8272F6E8726B}"/>
              </a:ext>
            </a:extLst>
          </p:cNvPr>
          <p:cNvSpPr>
            <a:spLocks noGrp="1"/>
          </p:cNvSpPr>
          <p:nvPr>
            <p:ph type="body" sz="quarter" idx="19" hasCustomPrompt="1"/>
          </p:nvPr>
        </p:nvSpPr>
        <p:spPr>
          <a:xfrm>
            <a:off x="982461" y="5140008"/>
            <a:ext cx="4933950" cy="490537"/>
          </a:xfrm>
        </p:spPr>
        <p:txBody>
          <a:bodyPr>
            <a:noAutofit/>
          </a:bodyPr>
          <a:lstStyle>
            <a:lvl1pPr>
              <a:defRPr lang="en-US" sz="1800" b="0"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a:defRPr sz="2400">
                <a:solidFill>
                  <a:schemeClr val="accent2"/>
                </a:solidFill>
              </a:defRPr>
            </a:lvl2pPr>
            <a:lvl3pPr>
              <a:defRPr sz="1800">
                <a:solidFill>
                  <a:schemeClr val="accent2"/>
                </a:solidFill>
              </a:defRPr>
            </a:lvl3pPr>
            <a:lvl4pPr>
              <a:defRPr sz="1600">
                <a:solidFill>
                  <a:schemeClr val="accent2"/>
                </a:solidFill>
              </a:defRPr>
            </a:lvl4pPr>
            <a:lvl5pPr>
              <a:defRPr sz="1600">
                <a:solidFill>
                  <a:schemeClr val="accent2"/>
                </a:solidFill>
              </a:defRPr>
            </a:lvl5pPr>
          </a:lstStyle>
          <a:p>
            <a:pPr marL="0" lvl="0" indent="0" algn="l" defTabSz="914400" rtl="0" eaLnBrk="1" latinLnBrk="0" hangingPunct="1">
              <a:lnSpc>
                <a:spcPct val="100000"/>
              </a:lnSpc>
              <a:spcBef>
                <a:spcPts val="1000"/>
              </a:spcBef>
              <a:buFont typeface="Open Sans" panose="020B0604020202020204" pitchFamily="34" charset="0"/>
              <a:buNone/>
            </a:pPr>
            <a:r>
              <a:rPr lang="en-US" dirty="0"/>
              <a:t>Date</a:t>
            </a:r>
          </a:p>
        </p:txBody>
      </p:sp>
    </p:spTree>
    <p:extLst>
      <p:ext uri="{BB962C8B-B14F-4D97-AF65-F5344CB8AC3E}">
        <p14:creationId xmlns:p14="http://schemas.microsoft.com/office/powerpoint/2010/main" val="1719824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233">
          <p15:clr>
            <a:srgbClr val="FBAE40"/>
          </p15:clr>
        </p15:guide>
        <p15:guide id="2" pos="4333">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TOC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Text Placeholder 3">
            <a:extLst>
              <a:ext uri="{FF2B5EF4-FFF2-40B4-BE49-F238E27FC236}">
                <a16:creationId xmlns:a16="http://schemas.microsoft.com/office/drawing/2014/main" id="{42F7255D-28F9-8749-84DD-B8942DF570C1}"/>
              </a:ext>
            </a:extLst>
          </p:cNvPr>
          <p:cNvSpPr>
            <a:spLocks noGrp="1"/>
          </p:cNvSpPr>
          <p:nvPr>
            <p:ph type="body" sz="quarter" idx="31" hasCustomPrompt="1"/>
          </p:nvPr>
        </p:nvSpPr>
        <p:spPr>
          <a:xfrm>
            <a:off x="982461" y="3183467"/>
            <a:ext cx="5737426" cy="1721254"/>
          </a:xfrm>
        </p:spPr>
        <p:txBody>
          <a:bodyPr>
            <a:normAutofit/>
          </a:bodyPr>
          <a:lstStyle>
            <a:lvl1pPr algn="r">
              <a:defRPr sz="6000" b="1" i="0">
                <a:solidFill>
                  <a:schemeClr val="accent3"/>
                </a:solidFill>
                <a:latin typeface="Calibri" panose="020F0502020204030204" pitchFamily="34" charset="0"/>
                <a:cs typeface="Calibri" panose="020F0502020204030204" pitchFamily="34" charset="0"/>
              </a:defRPr>
            </a:lvl1pPr>
          </a:lstStyle>
          <a:p>
            <a:pPr lvl="0"/>
            <a:r>
              <a:rPr lang="en-US" dirty="0"/>
              <a:t>Table of Contents</a:t>
            </a:r>
          </a:p>
        </p:txBody>
      </p:sp>
      <p:sp>
        <p:nvSpPr>
          <p:cNvPr id="7" name="Text Placeholder 3">
            <a:extLst>
              <a:ext uri="{FF2B5EF4-FFF2-40B4-BE49-F238E27FC236}">
                <a16:creationId xmlns:a16="http://schemas.microsoft.com/office/drawing/2014/main" id="{AC435B74-A060-7BFD-27E5-5FA936C4AEB6}"/>
              </a:ext>
            </a:extLst>
          </p:cNvPr>
          <p:cNvSpPr>
            <a:spLocks noGrp="1"/>
          </p:cNvSpPr>
          <p:nvPr>
            <p:ph type="body" sz="quarter" idx="18" hasCustomPrompt="1"/>
          </p:nvPr>
        </p:nvSpPr>
        <p:spPr>
          <a:xfrm>
            <a:off x="7941732" y="795867"/>
            <a:ext cx="4515581" cy="6248400"/>
          </a:xfrm>
          <a:prstGeom prst="rect">
            <a:avLst/>
          </a:prstGeom>
        </p:spPr>
        <p:txBody>
          <a:bodyPr anchor="ctr"/>
          <a:lstStyle>
            <a:lvl1pPr algn="l">
              <a:defRPr sz="3200" b="0" i="0" baseline="0">
                <a:solidFill>
                  <a:schemeClr val="bg1"/>
                </a:solidFill>
                <a:latin typeface="Calibri" panose="020F0502020204030204" pitchFamily="34" charset="0"/>
                <a:cs typeface="Calibri" panose="020F0502020204030204" pitchFamily="34" charset="0"/>
              </a:defRPr>
            </a:lvl1pPr>
          </a:lstStyle>
          <a:p>
            <a:pPr lvl="0"/>
            <a:r>
              <a:rPr lang="en-US"/>
              <a:t>Insert Text Here</a:t>
            </a:r>
          </a:p>
        </p:txBody>
      </p:sp>
    </p:spTree>
    <p:extLst>
      <p:ext uri="{BB962C8B-B14F-4D97-AF65-F5344CB8AC3E}">
        <p14:creationId xmlns:p14="http://schemas.microsoft.com/office/powerpoint/2010/main" val="3480636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Title Data Shee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348673B-3FC9-48F2-ED3E-04D909D2DF8B}"/>
              </a:ext>
            </a:extLst>
          </p:cNvPr>
          <p:cNvGrpSpPr/>
          <p:nvPr userDrawn="1"/>
        </p:nvGrpSpPr>
        <p:grpSpPr>
          <a:xfrm>
            <a:off x="535744" y="0"/>
            <a:ext cx="3049947" cy="2174397"/>
            <a:chOff x="922233" y="-1"/>
            <a:chExt cx="3280489" cy="2338757"/>
          </a:xfrm>
        </p:grpSpPr>
        <p:sp>
          <p:nvSpPr>
            <p:cNvPr id="3" name="Round Single Corner of Rectangle 2">
              <a:extLst>
                <a:ext uri="{FF2B5EF4-FFF2-40B4-BE49-F238E27FC236}">
                  <a16:creationId xmlns:a16="http://schemas.microsoft.com/office/drawing/2014/main" id="{D0764BE0-20F2-D0A1-EE26-F96CE2E3223A}"/>
                </a:ext>
              </a:extLst>
            </p:cNvPr>
            <p:cNvSpPr/>
            <p:nvPr userDrawn="1"/>
          </p:nvSpPr>
          <p:spPr>
            <a:xfrm rot="10800000" flipH="1">
              <a:off x="922233" y="-1"/>
              <a:ext cx="3280489" cy="2338757"/>
            </a:xfrm>
            <a:prstGeom prst="round1Rect">
              <a:avLst/>
            </a:prstGeom>
            <a:solidFill>
              <a:srgbClr val="FA00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82" b="0" i="0">
                <a:solidFill>
                  <a:srgbClr val="C00000"/>
                </a:solidFill>
                <a:latin typeface="Calibri" panose="020F0502020204030204" pitchFamily="34" charset="0"/>
              </a:endParaRPr>
            </a:p>
          </p:txBody>
        </p:sp>
        <p:pic>
          <p:nvPicPr>
            <p:cNvPr id="4" name="Picture 3">
              <a:extLst>
                <a:ext uri="{FF2B5EF4-FFF2-40B4-BE49-F238E27FC236}">
                  <a16:creationId xmlns:a16="http://schemas.microsoft.com/office/drawing/2014/main" id="{B2AA5996-3BDA-8535-8BE6-F8483C5E88C8}"/>
                </a:ext>
              </a:extLst>
            </p:cNvPr>
            <p:cNvPicPr>
              <a:picLocks noChangeAspect="1"/>
            </p:cNvPicPr>
            <p:nvPr userDrawn="1"/>
          </p:nvPicPr>
          <p:blipFill>
            <a:blip r:embed="rId3" cstate="email">
              <a:lum bright="100000"/>
              <a:extLst>
                <a:ext uri="{28A0092B-C50C-407E-A947-70E740481C1C}">
                  <a14:useLocalDpi xmlns:a14="http://schemas.microsoft.com/office/drawing/2010/main"/>
                </a:ext>
              </a:extLst>
            </a:blip>
            <a:stretch>
              <a:fillRect/>
            </a:stretch>
          </p:blipFill>
          <p:spPr>
            <a:xfrm>
              <a:off x="1324768" y="1511980"/>
              <a:ext cx="2471046" cy="418420"/>
            </a:xfrm>
            <a:prstGeom prst="rect">
              <a:avLst/>
            </a:prstGeom>
          </p:spPr>
        </p:pic>
      </p:grpSp>
    </p:spTree>
    <p:extLst>
      <p:ext uri="{BB962C8B-B14F-4D97-AF65-F5344CB8AC3E}">
        <p14:creationId xmlns:p14="http://schemas.microsoft.com/office/powerpoint/2010/main" val="3928841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233">
          <p15:clr>
            <a:srgbClr val="FBAE40"/>
          </p15:clr>
        </p15:guide>
        <p15:guide id="2" pos="4333">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Disclaim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5FB808DE-1C4B-9C48-9BC4-F31937DFF945}"/>
              </a:ext>
            </a:extLst>
          </p:cNvPr>
          <p:cNvCxnSpPr/>
          <p:nvPr userDrawn="1"/>
        </p:nvCxnSpPr>
        <p:spPr>
          <a:xfrm>
            <a:off x="12499701" y="7096046"/>
            <a:ext cx="0" cy="227192"/>
          </a:xfrm>
          <a:prstGeom prst="line">
            <a:avLst/>
          </a:prstGeom>
          <a:ln w="12700">
            <a:solidFill>
              <a:srgbClr val="201F60"/>
            </a:solidFill>
          </a:ln>
        </p:spPr>
        <p:style>
          <a:lnRef idx="1">
            <a:schemeClr val="accent1"/>
          </a:lnRef>
          <a:fillRef idx="0">
            <a:schemeClr val="accent1"/>
          </a:fillRef>
          <a:effectRef idx="0">
            <a:schemeClr val="accent1"/>
          </a:effectRef>
          <a:fontRef idx="minor">
            <a:schemeClr val="tx1"/>
          </a:fontRef>
        </p:style>
      </p:cxnSp>
      <p:sp>
        <p:nvSpPr>
          <p:cNvPr id="16" name="Shape 29">
            <a:extLst>
              <a:ext uri="{FF2B5EF4-FFF2-40B4-BE49-F238E27FC236}">
                <a16:creationId xmlns:a16="http://schemas.microsoft.com/office/drawing/2014/main" id="{C2D14365-1EEE-3049-89E0-44E3F6895A4A}"/>
              </a:ext>
            </a:extLst>
          </p:cNvPr>
          <p:cNvSpPr/>
          <p:nvPr userDrawn="1"/>
        </p:nvSpPr>
        <p:spPr>
          <a:xfrm>
            <a:off x="12599600" y="7081402"/>
            <a:ext cx="495544" cy="256480"/>
          </a:xfrm>
          <a:prstGeom prst="rect">
            <a:avLst/>
          </a:prstGeom>
          <a:ln w="12700">
            <a:noFill/>
            <a:miter lim="400000"/>
          </a:ln>
          <a:extLst>
            <a:ext uri="{C572A759-6A51-4108-AA02-DFA0A04FC94B}">
              <ma14:wrappingTextBoxFlag xmlns:ma14="http://schemas.microsoft.com/office/mac/drawingml/2011/main" xmlns="" val="1"/>
            </a:ext>
          </a:extLst>
        </p:spPr>
        <p:txBody>
          <a:bodyPr wrap="square" lIns="50800" tIns="50800" rIns="50800" bIns="50800">
            <a:spAutoFit/>
          </a:bodyPr>
          <a:lstStyle/>
          <a:p>
            <a:pPr>
              <a:spcBef>
                <a:spcPts val="4500"/>
              </a:spcBef>
              <a:defRPr sz="2800">
                <a:solidFill>
                  <a:srgbClr val="797979"/>
                </a:solidFill>
              </a:defRPr>
            </a:pPr>
            <a:fld id="{86CB4B4D-7CA3-9044-876B-883B54F8677D}" type="slidenum">
              <a:rPr sz="1000" b="0" i="0">
                <a:solidFill>
                  <a:schemeClr val="tx2"/>
                </a:solidFill>
                <a:latin typeface="Calibri" panose="020F0502020204030204" pitchFamily="34" charset="0"/>
                <a:ea typeface="Open Sans" panose="020B0606030504020204" pitchFamily="34" charset="0"/>
                <a:cs typeface="Calibri" panose="020F0502020204030204" pitchFamily="34" charset="0"/>
              </a:rPr>
              <a:pPr>
                <a:spcBef>
                  <a:spcPts val="4500"/>
                </a:spcBef>
                <a:defRPr sz="2800">
                  <a:solidFill>
                    <a:srgbClr val="797979"/>
                  </a:solidFill>
                </a:defRPr>
              </a:pPr>
              <a:t>‹#›</a:t>
            </a:fld>
            <a:r>
              <a:rPr sz="1000" b="0" i="0">
                <a:solidFill>
                  <a:schemeClr val="tx2"/>
                </a:solidFill>
                <a:latin typeface="Calibri" panose="020F0502020204030204" pitchFamily="34" charset="0"/>
                <a:ea typeface="Open Sans" panose="020B0606030504020204" pitchFamily="34" charset="0"/>
                <a:cs typeface="Calibri" panose="020F0502020204030204" pitchFamily="34" charset="0"/>
              </a:rPr>
              <a:t>￼</a:t>
            </a:r>
          </a:p>
        </p:txBody>
      </p:sp>
      <p:pic>
        <p:nvPicPr>
          <p:cNvPr id="17" name="Picture 16">
            <a:extLst>
              <a:ext uri="{FF2B5EF4-FFF2-40B4-BE49-F238E27FC236}">
                <a16:creationId xmlns:a16="http://schemas.microsoft.com/office/drawing/2014/main" id="{4E728DF4-2F74-9E46-B451-3FB9EEF2C99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476669" y="7123373"/>
            <a:ext cx="918442" cy="155519"/>
          </a:xfrm>
          <a:prstGeom prst="rect">
            <a:avLst/>
          </a:prstGeom>
        </p:spPr>
      </p:pic>
      <p:cxnSp>
        <p:nvCxnSpPr>
          <p:cNvPr id="18" name="Straight Connector 17">
            <a:extLst>
              <a:ext uri="{FF2B5EF4-FFF2-40B4-BE49-F238E27FC236}">
                <a16:creationId xmlns:a16="http://schemas.microsoft.com/office/drawing/2014/main" id="{5A51E6CF-4012-B54A-ADEE-F56ABD412996}"/>
              </a:ext>
            </a:extLst>
          </p:cNvPr>
          <p:cNvCxnSpPr/>
          <p:nvPr userDrawn="1"/>
        </p:nvCxnSpPr>
        <p:spPr>
          <a:xfrm>
            <a:off x="12499858" y="6992133"/>
            <a:ext cx="0" cy="402483"/>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7B8697B-0E4D-0D41-3E56-B4739D63B8FC}"/>
              </a:ext>
            </a:extLst>
          </p:cNvPr>
          <p:cNvCxnSpPr/>
          <p:nvPr userDrawn="1"/>
        </p:nvCxnSpPr>
        <p:spPr>
          <a:xfrm>
            <a:off x="12498384" y="7008409"/>
            <a:ext cx="0" cy="40248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Shape 29">
            <a:extLst>
              <a:ext uri="{FF2B5EF4-FFF2-40B4-BE49-F238E27FC236}">
                <a16:creationId xmlns:a16="http://schemas.microsoft.com/office/drawing/2014/main" id="{3D17F522-79F1-EB90-5515-D90B144F9D8C}"/>
              </a:ext>
            </a:extLst>
          </p:cNvPr>
          <p:cNvSpPr/>
          <p:nvPr userDrawn="1"/>
        </p:nvSpPr>
        <p:spPr>
          <a:xfrm>
            <a:off x="12598286" y="7081410"/>
            <a:ext cx="495544" cy="256480"/>
          </a:xfrm>
          <a:prstGeom prst="rect">
            <a:avLst/>
          </a:prstGeom>
          <a:ln w="12700">
            <a:noFill/>
            <a:miter lim="400000"/>
          </a:ln>
          <a:extLst>
            <a:ext uri="{C572A759-6A51-4108-AA02-DFA0A04FC94B}">
              <ma14:wrappingTextBoxFlag xmlns:ma14="http://schemas.microsoft.com/office/mac/drawingml/2011/main" xmlns="" val="1"/>
            </a:ext>
          </a:extLst>
        </p:spPr>
        <p:txBody>
          <a:bodyPr wrap="square" lIns="50800" tIns="50800" rIns="50800" bIns="50800">
            <a:spAutoFit/>
          </a:bodyPr>
          <a:lstStyle/>
          <a:p>
            <a:pPr>
              <a:spcBef>
                <a:spcPts val="4500"/>
              </a:spcBef>
              <a:defRPr sz="2800">
                <a:solidFill>
                  <a:srgbClr val="797979"/>
                </a:solidFill>
              </a:defRPr>
            </a:pPr>
            <a:fld id="{86CB4B4D-7CA3-9044-876B-883B54F8677D}" type="slidenum">
              <a:rPr sz="1000" b="0" i="0">
                <a:solidFill>
                  <a:schemeClr val="bg1"/>
                </a:solidFill>
                <a:latin typeface="Calibri" panose="020F0502020204030204" pitchFamily="34" charset="0"/>
                <a:ea typeface="Open Sans" panose="020B0606030504020204" pitchFamily="34" charset="0"/>
                <a:cs typeface="Calibri" panose="020F0502020204030204" pitchFamily="34" charset="0"/>
              </a:rPr>
              <a:pPr>
                <a:spcBef>
                  <a:spcPts val="4500"/>
                </a:spcBef>
                <a:defRPr sz="2800">
                  <a:solidFill>
                    <a:srgbClr val="797979"/>
                  </a:solidFill>
                </a:defRPr>
              </a:pPr>
              <a:t>‹#›</a:t>
            </a:fld>
            <a:r>
              <a:rPr sz="1000" b="0" i="0">
                <a:solidFill>
                  <a:schemeClr val="bg1"/>
                </a:solidFill>
                <a:latin typeface="Calibri" panose="020F0502020204030204" pitchFamily="34" charset="0"/>
                <a:ea typeface="Open Sans" panose="020B0606030504020204" pitchFamily="34" charset="0"/>
                <a:cs typeface="Calibri" panose="020F0502020204030204" pitchFamily="34" charset="0"/>
              </a:rPr>
              <a:t>￼</a:t>
            </a:r>
          </a:p>
        </p:txBody>
      </p:sp>
      <p:pic>
        <p:nvPicPr>
          <p:cNvPr id="9" name="Picture 8">
            <a:extLst>
              <a:ext uri="{FF2B5EF4-FFF2-40B4-BE49-F238E27FC236}">
                <a16:creationId xmlns:a16="http://schemas.microsoft.com/office/drawing/2014/main" id="{74A2E3BB-B5E1-2BB8-7AFF-60DCC5AAC73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480046" y="7099314"/>
            <a:ext cx="918437" cy="155518"/>
          </a:xfrm>
          <a:prstGeom prst="rect">
            <a:avLst/>
          </a:prstGeom>
        </p:spPr>
      </p:pic>
      <p:sp>
        <p:nvSpPr>
          <p:cNvPr id="2" name="TextBox 1">
            <a:extLst>
              <a:ext uri="{FF2B5EF4-FFF2-40B4-BE49-F238E27FC236}">
                <a16:creationId xmlns:a16="http://schemas.microsoft.com/office/drawing/2014/main" id="{A239A624-BCFA-33DB-EEC6-A38BEB93E1B5}"/>
              </a:ext>
            </a:extLst>
          </p:cNvPr>
          <p:cNvSpPr txBox="1"/>
          <p:nvPr userDrawn="1"/>
        </p:nvSpPr>
        <p:spPr>
          <a:xfrm>
            <a:off x="310090" y="7094226"/>
            <a:ext cx="2475244" cy="230832"/>
          </a:xfrm>
          <a:prstGeom prst="rect">
            <a:avLst/>
          </a:prstGeom>
          <a:noFill/>
        </p:spPr>
        <p:txBody>
          <a:bodyPr wrap="square" rtlCol="0">
            <a:spAutoFit/>
          </a:bodyPr>
          <a:lstStyle/>
          <a:p>
            <a:r>
              <a:rPr lang="en-US" sz="900" b="0" i="0">
                <a:solidFill>
                  <a:schemeClr val="bg1"/>
                </a:solidFill>
                <a:latin typeface="Calibri" panose="020F0502020204030204" pitchFamily="34" charset="0"/>
              </a:rPr>
              <a:t>©2024 Mimecast. All Rights Reserved.</a:t>
            </a:r>
          </a:p>
        </p:txBody>
      </p:sp>
    </p:spTree>
    <p:extLst>
      <p:ext uri="{BB962C8B-B14F-4D97-AF65-F5344CB8AC3E}">
        <p14:creationId xmlns:p14="http://schemas.microsoft.com/office/powerpoint/2010/main" val="1961749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6_Title Case Study ">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5248634F-52F9-2885-E656-D0D8E3751740}"/>
              </a:ext>
            </a:extLst>
          </p:cNvPr>
          <p:cNvCxnSpPr/>
          <p:nvPr userDrawn="1"/>
        </p:nvCxnSpPr>
        <p:spPr>
          <a:xfrm>
            <a:off x="12498384" y="7008409"/>
            <a:ext cx="0" cy="40248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Shape 29">
            <a:extLst>
              <a:ext uri="{FF2B5EF4-FFF2-40B4-BE49-F238E27FC236}">
                <a16:creationId xmlns:a16="http://schemas.microsoft.com/office/drawing/2014/main" id="{C7797FE9-4C32-B059-6219-9CC5798452B7}"/>
              </a:ext>
            </a:extLst>
          </p:cNvPr>
          <p:cNvSpPr/>
          <p:nvPr userDrawn="1"/>
        </p:nvSpPr>
        <p:spPr>
          <a:xfrm>
            <a:off x="12598286" y="7081410"/>
            <a:ext cx="495544" cy="256480"/>
          </a:xfrm>
          <a:prstGeom prst="rect">
            <a:avLst/>
          </a:prstGeom>
          <a:ln w="12700">
            <a:noFill/>
            <a:miter lim="400000"/>
          </a:ln>
          <a:extLst>
            <a:ext uri="{C572A759-6A51-4108-AA02-DFA0A04FC94B}">
              <ma14:wrappingTextBoxFlag xmlns:ma14="http://schemas.microsoft.com/office/mac/drawingml/2011/main" xmlns="" val="1"/>
            </a:ext>
          </a:extLst>
        </p:spPr>
        <p:txBody>
          <a:bodyPr wrap="square" lIns="50800" tIns="50800" rIns="50800" bIns="50800">
            <a:spAutoFit/>
          </a:bodyPr>
          <a:lstStyle/>
          <a:p>
            <a:pPr>
              <a:spcBef>
                <a:spcPts val="4500"/>
              </a:spcBef>
              <a:defRPr sz="2800">
                <a:solidFill>
                  <a:srgbClr val="797979"/>
                </a:solidFill>
              </a:defRPr>
            </a:pPr>
            <a:fld id="{86CB4B4D-7CA3-9044-876B-883B54F8677D}" type="slidenum">
              <a:rPr sz="1000" b="0" i="0">
                <a:solidFill>
                  <a:schemeClr val="bg1"/>
                </a:solidFill>
                <a:latin typeface="Calibri" panose="020F0502020204030204" pitchFamily="34" charset="0"/>
                <a:ea typeface="Open Sans" panose="020B0606030504020204" pitchFamily="34" charset="0"/>
                <a:cs typeface="Calibri" panose="020F0502020204030204" pitchFamily="34" charset="0"/>
              </a:rPr>
              <a:pPr>
                <a:spcBef>
                  <a:spcPts val="4500"/>
                </a:spcBef>
                <a:defRPr sz="2800">
                  <a:solidFill>
                    <a:srgbClr val="797979"/>
                  </a:solidFill>
                </a:defRPr>
              </a:pPr>
              <a:t>‹#›</a:t>
            </a:fld>
            <a:r>
              <a:rPr sz="1000" b="0" i="0">
                <a:solidFill>
                  <a:schemeClr val="bg1"/>
                </a:solidFill>
                <a:latin typeface="Calibri" panose="020F0502020204030204" pitchFamily="34" charset="0"/>
                <a:ea typeface="Open Sans" panose="020B0606030504020204" pitchFamily="34" charset="0"/>
                <a:cs typeface="Calibri" panose="020F0502020204030204" pitchFamily="34" charset="0"/>
              </a:rPr>
              <a:t>￼</a:t>
            </a:r>
          </a:p>
        </p:txBody>
      </p:sp>
      <p:pic>
        <p:nvPicPr>
          <p:cNvPr id="8" name="Picture 7">
            <a:extLst>
              <a:ext uri="{FF2B5EF4-FFF2-40B4-BE49-F238E27FC236}">
                <a16:creationId xmlns:a16="http://schemas.microsoft.com/office/drawing/2014/main" id="{761AC6A1-46D3-F1F1-052A-DFB18EFB7BB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480046" y="7099314"/>
            <a:ext cx="918437" cy="155518"/>
          </a:xfrm>
          <a:prstGeom prst="rect">
            <a:avLst/>
          </a:prstGeom>
        </p:spPr>
      </p:pic>
      <p:sp>
        <p:nvSpPr>
          <p:cNvPr id="2" name="TextBox 1">
            <a:extLst>
              <a:ext uri="{FF2B5EF4-FFF2-40B4-BE49-F238E27FC236}">
                <a16:creationId xmlns:a16="http://schemas.microsoft.com/office/drawing/2014/main" id="{E6393AA6-5F54-AEC0-4806-8A79A9ED2379}"/>
              </a:ext>
            </a:extLst>
          </p:cNvPr>
          <p:cNvSpPr txBox="1"/>
          <p:nvPr userDrawn="1"/>
        </p:nvSpPr>
        <p:spPr>
          <a:xfrm>
            <a:off x="310090" y="7094226"/>
            <a:ext cx="2475244" cy="230832"/>
          </a:xfrm>
          <a:prstGeom prst="rect">
            <a:avLst/>
          </a:prstGeom>
          <a:noFill/>
        </p:spPr>
        <p:txBody>
          <a:bodyPr wrap="square" rtlCol="0">
            <a:spAutoFit/>
          </a:bodyPr>
          <a:lstStyle/>
          <a:p>
            <a:r>
              <a:rPr lang="en-US" sz="900" b="0" i="0">
                <a:solidFill>
                  <a:schemeClr val="bg1"/>
                </a:solidFill>
                <a:latin typeface="Calibri" panose="020F0502020204030204" pitchFamily="34" charset="0"/>
              </a:rPr>
              <a:t>©2024 Mimecast. All Rights Reserved.</a:t>
            </a:r>
          </a:p>
        </p:txBody>
      </p:sp>
    </p:spTree>
    <p:extLst>
      <p:ext uri="{BB962C8B-B14F-4D97-AF65-F5344CB8AC3E}">
        <p14:creationId xmlns:p14="http://schemas.microsoft.com/office/powerpoint/2010/main" val="2011891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233">
          <p15:clr>
            <a:srgbClr val="FBAE40"/>
          </p15:clr>
        </p15:guide>
        <p15:guide id="2" pos="4333">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theme" Target="../theme/theme2.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28688" y="403225"/>
            <a:ext cx="11587162" cy="709613"/>
          </a:xfrm>
          <a:prstGeom prst="rect">
            <a:avLst/>
          </a:prstGeom>
        </p:spPr>
        <p:txBody>
          <a:bodyPr vert="horz" wrap="square" lIns="0" tIns="0" rIns="0" bIns="0" rtlCol="0" anchor="ctr">
            <a:noAutofit/>
          </a:bodyPr>
          <a:lstStyle/>
          <a:p>
            <a:r>
              <a:rPr lang="en-US"/>
              <a:t>Click to edit Master title style</a:t>
            </a:r>
          </a:p>
        </p:txBody>
      </p:sp>
      <p:sp>
        <p:nvSpPr>
          <p:cNvPr id="6" name="Text Placeholder 5"/>
          <p:cNvSpPr>
            <a:spLocks noGrp="1"/>
          </p:cNvSpPr>
          <p:nvPr>
            <p:ph type="body" idx="1"/>
          </p:nvPr>
        </p:nvSpPr>
        <p:spPr>
          <a:xfrm>
            <a:off x="928688" y="1798638"/>
            <a:ext cx="11587162" cy="501015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657DEF18-86B7-4DC3-83E5-ADDF57615522}"/>
              </a:ext>
            </a:extLst>
          </p:cNvPr>
          <p:cNvCxnSpPr/>
          <p:nvPr userDrawn="1"/>
        </p:nvCxnSpPr>
        <p:spPr>
          <a:xfrm>
            <a:off x="12499701" y="7096046"/>
            <a:ext cx="0" cy="227192"/>
          </a:xfrm>
          <a:prstGeom prst="line">
            <a:avLst/>
          </a:prstGeom>
          <a:ln w="12700">
            <a:solidFill>
              <a:srgbClr val="201F60"/>
            </a:solidFill>
          </a:ln>
        </p:spPr>
        <p:style>
          <a:lnRef idx="1">
            <a:schemeClr val="accent1"/>
          </a:lnRef>
          <a:fillRef idx="0">
            <a:schemeClr val="accent1"/>
          </a:fillRef>
          <a:effectRef idx="0">
            <a:schemeClr val="accent1"/>
          </a:effectRef>
          <a:fontRef idx="minor">
            <a:schemeClr val="tx1"/>
          </a:fontRef>
        </p:style>
      </p:cxnSp>
      <p:sp>
        <p:nvSpPr>
          <p:cNvPr id="11" name="Shape 29">
            <a:extLst>
              <a:ext uri="{FF2B5EF4-FFF2-40B4-BE49-F238E27FC236}">
                <a16:creationId xmlns:a16="http://schemas.microsoft.com/office/drawing/2014/main" id="{B512A3A0-BD69-4FCC-832F-4D6CF532DF24}"/>
              </a:ext>
            </a:extLst>
          </p:cNvPr>
          <p:cNvSpPr/>
          <p:nvPr userDrawn="1"/>
        </p:nvSpPr>
        <p:spPr>
          <a:xfrm>
            <a:off x="12599600" y="7081402"/>
            <a:ext cx="495544" cy="256480"/>
          </a:xfrm>
          <a:prstGeom prst="rect">
            <a:avLst/>
          </a:prstGeom>
          <a:ln w="12700">
            <a:noFill/>
            <a:miter lim="400000"/>
          </a:ln>
          <a:extLst>
            <a:ext uri="{C572A759-6A51-4108-AA02-DFA0A04FC94B}">
              <ma14:wrappingTextBoxFlag xmlns:ma14="http://schemas.microsoft.com/office/mac/drawingml/2011/main" xmlns="" val="1"/>
            </a:ext>
          </a:extLst>
        </p:spPr>
        <p:txBody>
          <a:bodyPr wrap="square" lIns="50800" tIns="50800" rIns="50800" bIns="50800">
            <a:spAutoFit/>
          </a:bodyPr>
          <a:lstStyle/>
          <a:p>
            <a:pPr>
              <a:spcBef>
                <a:spcPts val="4500"/>
              </a:spcBef>
              <a:defRPr sz="2800">
                <a:solidFill>
                  <a:srgbClr val="797979"/>
                </a:solidFill>
              </a:defRPr>
            </a:pPr>
            <a:fld id="{86CB4B4D-7CA3-9044-876B-883B54F8677D}" type="slidenum">
              <a:rPr sz="1000" b="0" i="0">
                <a:solidFill>
                  <a:schemeClr val="tx2"/>
                </a:solidFill>
                <a:latin typeface="Calibri" panose="020F0502020204030204" pitchFamily="34" charset="0"/>
                <a:ea typeface="Open Sans" panose="020B0606030504020204" pitchFamily="34" charset="0"/>
                <a:cs typeface="Calibri" panose="020F0502020204030204" pitchFamily="34" charset="0"/>
              </a:rPr>
              <a:pPr>
                <a:spcBef>
                  <a:spcPts val="4500"/>
                </a:spcBef>
                <a:defRPr sz="2800">
                  <a:solidFill>
                    <a:srgbClr val="797979"/>
                  </a:solidFill>
                </a:defRPr>
              </a:pPr>
              <a:t>‹#›</a:t>
            </a:fld>
            <a:r>
              <a:rPr sz="1000" b="0" i="0">
                <a:solidFill>
                  <a:schemeClr val="tx2"/>
                </a:solidFill>
                <a:latin typeface="Calibri" panose="020F0502020204030204" pitchFamily="34" charset="0"/>
                <a:ea typeface="Open Sans" panose="020B0606030504020204" pitchFamily="34" charset="0"/>
                <a:cs typeface="Calibri" panose="020F0502020204030204" pitchFamily="34" charset="0"/>
              </a:rPr>
              <a:t>￼</a:t>
            </a:r>
          </a:p>
        </p:txBody>
      </p:sp>
      <p:sp>
        <p:nvSpPr>
          <p:cNvPr id="12" name="TextBox 11">
            <a:extLst>
              <a:ext uri="{FF2B5EF4-FFF2-40B4-BE49-F238E27FC236}">
                <a16:creationId xmlns:a16="http://schemas.microsoft.com/office/drawing/2014/main" id="{3FDF929D-465A-44E5-9AAE-6CAFAD9F2E1C}"/>
              </a:ext>
            </a:extLst>
          </p:cNvPr>
          <p:cNvSpPr txBox="1"/>
          <p:nvPr userDrawn="1"/>
        </p:nvSpPr>
        <p:spPr>
          <a:xfrm>
            <a:off x="310090" y="7094226"/>
            <a:ext cx="2475244" cy="230832"/>
          </a:xfrm>
          <a:prstGeom prst="rect">
            <a:avLst/>
          </a:prstGeom>
          <a:noFill/>
        </p:spPr>
        <p:txBody>
          <a:bodyPr wrap="square" rtlCol="0">
            <a:spAutoFit/>
          </a:bodyPr>
          <a:lstStyle/>
          <a:p>
            <a:r>
              <a:rPr lang="en-US" sz="900" b="0" i="0">
                <a:solidFill>
                  <a:schemeClr val="tx2"/>
                </a:solidFill>
                <a:latin typeface="Calibri" panose="020F0502020204030204" pitchFamily="34" charset="0"/>
              </a:rPr>
              <a:t>©2024 Mimecast. All Rights Reserved.</a:t>
            </a:r>
          </a:p>
        </p:txBody>
      </p:sp>
      <p:pic>
        <p:nvPicPr>
          <p:cNvPr id="13" name="Picture 12">
            <a:extLst>
              <a:ext uri="{FF2B5EF4-FFF2-40B4-BE49-F238E27FC236}">
                <a16:creationId xmlns:a16="http://schemas.microsoft.com/office/drawing/2014/main" id="{EB437452-6545-484C-9F61-2581818B1CD0}"/>
              </a:ext>
            </a:extLst>
          </p:cNvPr>
          <p:cNvPicPr>
            <a:picLocks noChangeAspect="1"/>
          </p:cNvPicPr>
          <p:nvPr userDrawn="1"/>
        </p:nvPicPr>
        <p:blipFill>
          <a:blip r:embed="rId27" cstate="email">
            <a:extLst>
              <a:ext uri="{28A0092B-C50C-407E-A947-70E740481C1C}">
                <a14:useLocalDpi xmlns:a14="http://schemas.microsoft.com/office/drawing/2010/main"/>
              </a:ext>
            </a:extLst>
          </a:blip>
          <a:stretch>
            <a:fillRect/>
          </a:stretch>
        </p:blipFill>
        <p:spPr>
          <a:xfrm>
            <a:off x="11476669" y="7123373"/>
            <a:ext cx="918442" cy="155519"/>
          </a:xfrm>
          <a:prstGeom prst="rect">
            <a:avLst/>
          </a:prstGeom>
        </p:spPr>
      </p:pic>
      <p:cxnSp>
        <p:nvCxnSpPr>
          <p:cNvPr id="16" name="Straight Connector 15">
            <a:extLst>
              <a:ext uri="{FF2B5EF4-FFF2-40B4-BE49-F238E27FC236}">
                <a16:creationId xmlns:a16="http://schemas.microsoft.com/office/drawing/2014/main" id="{3A44DDC1-0411-D34E-A040-AB1893708088}"/>
              </a:ext>
            </a:extLst>
          </p:cNvPr>
          <p:cNvCxnSpPr/>
          <p:nvPr userDrawn="1"/>
        </p:nvCxnSpPr>
        <p:spPr>
          <a:xfrm>
            <a:off x="12499858" y="6992133"/>
            <a:ext cx="0" cy="402483"/>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9755100"/>
      </p:ext>
    </p:extLst>
  </p:cSld>
  <p:clrMap bg1="lt1" tx1="dk1" bg2="lt2" tx2="dk2" accent1="accent1" accent2="accent2" accent3="accent3" accent4="accent4" accent5="accent5" accent6="accent6" hlink="hlink" folHlink="folHlink"/>
  <p:sldLayoutIdLst>
    <p:sldLayoutId id="2147484532" r:id="rId1"/>
    <p:sldLayoutId id="2147484527" r:id="rId2"/>
    <p:sldLayoutId id="2147484528" r:id="rId3"/>
    <p:sldLayoutId id="2147484311" r:id="rId4"/>
    <p:sldLayoutId id="2147484471" r:id="rId5"/>
    <p:sldLayoutId id="2147484534" r:id="rId6"/>
    <p:sldLayoutId id="2147484493" r:id="rId7"/>
    <p:sldLayoutId id="2147484547" r:id="rId8"/>
    <p:sldLayoutId id="2147484548" r:id="rId9"/>
    <p:sldLayoutId id="2147484552" r:id="rId10"/>
    <p:sldLayoutId id="2147484549" r:id="rId11"/>
    <p:sldLayoutId id="2147484407" r:id="rId12"/>
    <p:sldLayoutId id="2147484245" r:id="rId13"/>
    <p:sldLayoutId id="2147484246" r:id="rId14"/>
    <p:sldLayoutId id="2147484199" r:id="rId15"/>
    <p:sldLayoutId id="2147484200" r:id="rId16"/>
    <p:sldLayoutId id="2147484196" r:id="rId17"/>
    <p:sldLayoutId id="2147484219" r:id="rId18"/>
    <p:sldLayoutId id="2147484222" r:id="rId19"/>
    <p:sldLayoutId id="2147484239" r:id="rId20"/>
    <p:sldLayoutId id="2147484240" r:id="rId21"/>
    <p:sldLayoutId id="2147484550" r:id="rId22"/>
    <p:sldLayoutId id="2147484551" r:id="rId23"/>
    <p:sldLayoutId id="2147484546" r:id="rId24"/>
    <p:sldLayoutId id="2147484529" r:id="rId2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marL="0" algn="l" defTabSz="1007886" rtl="0" eaLnBrk="1" latinLnBrk="0" hangingPunct="1">
        <a:lnSpc>
          <a:spcPct val="100000"/>
        </a:lnSpc>
        <a:spcBef>
          <a:spcPct val="0"/>
        </a:spcBef>
        <a:buNone/>
        <a:defRPr lang="en-US" sz="4800" b="1" i="0" kern="1200" dirty="0">
          <a:solidFill>
            <a:schemeClr val="tx2"/>
          </a:solidFill>
          <a:latin typeface="Calibri" panose="020F0502020204030204" pitchFamily="34" charset="0"/>
          <a:ea typeface="Calibri" panose="020F0502020204030204" pitchFamily="34" charset="0"/>
          <a:cs typeface="Calibri" panose="020F0502020204030204" pitchFamily="34" charset="0"/>
        </a:defRPr>
      </a:lvl1pPr>
    </p:titleStyle>
    <p:bodyStyle>
      <a:lvl1pPr marL="0" indent="0" algn="l" defTabSz="914400" rtl="0" eaLnBrk="1" latinLnBrk="0" hangingPunct="1">
        <a:lnSpc>
          <a:spcPct val="100000"/>
        </a:lnSpc>
        <a:spcBef>
          <a:spcPts val="1000"/>
        </a:spcBef>
        <a:buFont typeface="Open Sans" panose="020B0604020202020204" pitchFamily="34" charset="0"/>
        <a:buNone/>
        <a:defRPr lang="en-US" sz="2000" b="0" i="0" kern="1200" dirty="0" smtClean="0">
          <a:solidFill>
            <a:schemeClr val="tx2"/>
          </a:solidFill>
          <a:latin typeface="Calibri" panose="020F0502020204030204" pitchFamily="34" charset="0"/>
          <a:ea typeface="Open Sans" panose="020B0606030504020204" pitchFamily="34" charset="0"/>
          <a:cs typeface="Calibri" panose="020F0502020204030204" pitchFamily="34" charset="0"/>
        </a:defRPr>
      </a:lvl1pPr>
      <a:lvl2pPr marL="0" indent="228600" algn="l" defTabSz="914400" rtl="0" eaLnBrk="1" latinLnBrk="0" hangingPunct="1">
        <a:lnSpc>
          <a:spcPct val="100000"/>
        </a:lnSpc>
        <a:spcBef>
          <a:spcPts val="500"/>
        </a:spcBef>
        <a:buClr>
          <a:srgbClr val="77BF43"/>
        </a:buClr>
        <a:buSzPct val="80000"/>
        <a:buFont typeface="Wingdings" panose="05000000000000000000" pitchFamily="2" charset="2"/>
        <a:buChar char="§"/>
        <a:defRPr lang="en-US" sz="2000" b="0" i="0" kern="1200" dirty="0" smtClean="0">
          <a:solidFill>
            <a:schemeClr val="tx2"/>
          </a:solidFill>
          <a:latin typeface="Calibri" panose="020F0502020204030204" pitchFamily="34" charset="0"/>
          <a:ea typeface="Open Sans" panose="020B0606030504020204" pitchFamily="34" charset="0"/>
          <a:cs typeface="Calibri" panose="020F0502020204030204" pitchFamily="34" charset="0"/>
        </a:defRPr>
      </a:lvl2pPr>
      <a:lvl3pPr marL="461963" indent="-234950" algn="l" defTabSz="914400" rtl="0" eaLnBrk="1" latinLnBrk="0" hangingPunct="1">
        <a:lnSpc>
          <a:spcPct val="100000"/>
        </a:lnSpc>
        <a:spcBef>
          <a:spcPts val="500"/>
        </a:spcBef>
        <a:buClr>
          <a:schemeClr val="accent3"/>
        </a:buClr>
        <a:buFont typeface="Wingdings" panose="05000000000000000000" pitchFamily="2" charset="2"/>
        <a:buChar char="§"/>
        <a:defRPr lang="en-US" sz="1600" b="0" i="0" kern="1200" dirty="0" smtClean="0">
          <a:solidFill>
            <a:schemeClr val="tx2"/>
          </a:solidFill>
          <a:latin typeface="Calibri" panose="020F0502020204030204" pitchFamily="34" charset="0"/>
          <a:ea typeface="Open Sans" panose="020B0606030504020204" pitchFamily="34" charset="0"/>
          <a:cs typeface="Calibri" panose="020F0502020204030204" pitchFamily="34" charset="0"/>
        </a:defRPr>
      </a:lvl3pPr>
      <a:lvl4pPr marL="687388" indent="-225425" algn="l" defTabSz="914400" rtl="0" eaLnBrk="1" latinLnBrk="0" hangingPunct="1">
        <a:lnSpc>
          <a:spcPct val="100000"/>
        </a:lnSpc>
        <a:spcBef>
          <a:spcPts val="500"/>
        </a:spcBef>
        <a:buClr>
          <a:srgbClr val="FFC000"/>
        </a:buClr>
        <a:buFont typeface="Wingdings" panose="05000000000000000000" pitchFamily="2" charset="2"/>
        <a:buChar char="§"/>
        <a:defRPr lang="en-US" sz="1400" b="0" i="0" kern="1200" dirty="0" smtClean="0">
          <a:solidFill>
            <a:schemeClr val="tx2"/>
          </a:solidFill>
          <a:latin typeface="Calibri" panose="020F0502020204030204" pitchFamily="34" charset="0"/>
          <a:ea typeface="Open Sans" panose="020B0606030504020204" pitchFamily="34" charset="0"/>
          <a:cs typeface="Calibri" panose="020F0502020204030204" pitchFamily="34" charset="0"/>
        </a:defRPr>
      </a:lvl4pPr>
      <a:lvl5pPr marL="914400" indent="-227013" algn="l" defTabSz="914400" rtl="0" eaLnBrk="1" latinLnBrk="0" hangingPunct="1">
        <a:lnSpc>
          <a:spcPct val="100000"/>
        </a:lnSpc>
        <a:spcBef>
          <a:spcPts val="500"/>
        </a:spcBef>
        <a:buFont typeface="Wingdings" panose="05000000000000000000" pitchFamily="2" charset="2"/>
        <a:buChar char="§"/>
        <a:defRPr lang="en-US" sz="1400" b="0" i="0" kern="1200" dirty="0">
          <a:solidFill>
            <a:schemeClr val="tx2"/>
          </a:solidFill>
          <a:latin typeface="Calibri" panose="020F0502020204030204" pitchFamily="34" charset="0"/>
          <a:ea typeface="Open Sans" panose="020B060603050402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Open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Open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Open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Open Sans"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3">
          <p15:clr>
            <a:srgbClr val="F26B43"/>
          </p15:clr>
        </p15:guide>
        <p15:guide id="2" pos="4233">
          <p15:clr>
            <a:srgbClr val="F26B43"/>
          </p15:clr>
        </p15:guide>
        <p15:guide id="3" orient="horz" pos="701">
          <p15:clr>
            <a:srgbClr val="F26B43"/>
          </p15:clr>
        </p15:guide>
        <p15:guide id="4" orient="horz" pos="245">
          <p15:clr>
            <a:srgbClr val="F26B43"/>
          </p15:clr>
        </p15:guide>
        <p15:guide id="5" orient="horz" pos="4301">
          <p15:clr>
            <a:srgbClr val="F26B43"/>
          </p15:clr>
        </p15:guide>
        <p15:guide id="6" orient="horz" pos="4493">
          <p15:clr>
            <a:srgbClr val="F26B43"/>
          </p15:clr>
        </p15:guide>
        <p15:guide id="7" orient="horz" pos="4593">
          <p15:clr>
            <a:srgbClr val="F26B43"/>
          </p15:clr>
        </p15:guide>
        <p15:guide id="8" pos="585">
          <p15:clr>
            <a:srgbClr val="F26B43"/>
          </p15:clr>
        </p15:guide>
        <p15:guide id="9" pos="7881">
          <p15:clr>
            <a:srgbClr val="F26B43"/>
          </p15:clr>
        </p15:guide>
        <p15:guide id="10" orient="horz" pos="2021">
          <p15:clr>
            <a:srgbClr val="F26B43"/>
          </p15:clr>
        </p15:guide>
        <p15:guide id="11" orient="horz" pos="1349">
          <p15:clr>
            <a:srgbClr val="F26B43"/>
          </p15:clr>
        </p15:guide>
        <p15:guide id="13" pos="1065">
          <p15:clr>
            <a:srgbClr val="F26B43"/>
          </p15:clr>
        </p15:guide>
        <p15:guide id="14" pos="96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28688" y="403225"/>
            <a:ext cx="11587162" cy="709613"/>
          </a:xfrm>
          <a:prstGeom prst="rect">
            <a:avLst/>
          </a:prstGeom>
        </p:spPr>
        <p:txBody>
          <a:bodyPr vert="horz" wrap="square" lIns="0" tIns="0" rIns="0" bIns="0" rtlCol="0" anchor="ctr">
            <a:noAutofit/>
          </a:bodyPr>
          <a:lstStyle/>
          <a:p>
            <a:r>
              <a:rPr lang="en-US"/>
              <a:t>Click to edit Master title style</a:t>
            </a:r>
          </a:p>
        </p:txBody>
      </p:sp>
      <p:sp>
        <p:nvSpPr>
          <p:cNvPr id="6" name="Text Placeholder 5"/>
          <p:cNvSpPr>
            <a:spLocks noGrp="1"/>
          </p:cNvSpPr>
          <p:nvPr>
            <p:ph type="body" idx="1"/>
          </p:nvPr>
        </p:nvSpPr>
        <p:spPr>
          <a:xfrm>
            <a:off x="928688" y="1798638"/>
            <a:ext cx="11587162" cy="501015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7185830"/>
      </p:ext>
    </p:extLst>
  </p:cSld>
  <p:clrMap bg1="lt1" tx1="dk1" bg2="lt2" tx2="dk2" accent1="accent1" accent2="accent2" accent3="accent3" accent4="accent4" accent5="accent5" accent6="accent6" hlink="hlink" folHlink="folHlink"/>
  <p:sldLayoutIdLst>
    <p:sldLayoutId id="2147484554" r:id="rId1"/>
    <p:sldLayoutId id="2147484555" r:id="rId2"/>
    <p:sldLayoutId id="2147484556" r:id="rId3"/>
    <p:sldLayoutId id="2147484557" r:id="rId4"/>
    <p:sldLayoutId id="2147484558" r:id="rId5"/>
    <p:sldLayoutId id="2147484559" r:id="rId6"/>
    <p:sldLayoutId id="2147484560" r:id="rId7"/>
    <p:sldLayoutId id="2147484561" r:id="rId8"/>
    <p:sldLayoutId id="2147484562" r:id="rId9"/>
    <p:sldLayoutId id="2147484563" r:id="rId10"/>
    <p:sldLayoutId id="2147484564" r:id="rId11"/>
    <p:sldLayoutId id="2147484565" r:id="rId12"/>
    <p:sldLayoutId id="2147484566" r:id="rId13"/>
    <p:sldLayoutId id="2147484567" r:id="rId14"/>
    <p:sldLayoutId id="2147484568" r:id="rId15"/>
    <p:sldLayoutId id="2147484569" r:id="rId16"/>
    <p:sldLayoutId id="2147484570" r:id="rId17"/>
    <p:sldLayoutId id="2147484571" r:id="rId18"/>
    <p:sldLayoutId id="2147484572" r:id="rId19"/>
  </p:sldLayoutIdLst>
  <p:hf hdr="0" ftr="0" dt="0"/>
  <p:txStyles>
    <p:titleStyle>
      <a:lvl1pPr marL="0" algn="l" defTabSz="1007886" rtl="0" eaLnBrk="1" latinLnBrk="0" hangingPunct="1">
        <a:lnSpc>
          <a:spcPct val="100000"/>
        </a:lnSpc>
        <a:spcBef>
          <a:spcPct val="0"/>
        </a:spcBef>
        <a:buNone/>
        <a:defRPr lang="en-US" sz="4800" b="1" i="0" kern="1200" dirty="0">
          <a:solidFill>
            <a:schemeClr val="tx2"/>
          </a:solidFill>
          <a:latin typeface="Calibri" panose="020F0502020204030204" pitchFamily="34" charset="0"/>
          <a:ea typeface="Calibri" panose="020F0502020204030204" pitchFamily="34" charset="0"/>
          <a:cs typeface="Calibri" panose="020F0502020204030204" pitchFamily="34" charset="0"/>
        </a:defRPr>
      </a:lvl1pPr>
    </p:titleStyle>
    <p:bodyStyle>
      <a:lvl1pPr marL="0" indent="0" algn="l" defTabSz="914400" rtl="0" eaLnBrk="1" latinLnBrk="0" hangingPunct="1">
        <a:lnSpc>
          <a:spcPct val="100000"/>
        </a:lnSpc>
        <a:spcBef>
          <a:spcPts val="1000"/>
        </a:spcBef>
        <a:buFont typeface="Open Sans" panose="020B0604020202020204" pitchFamily="34" charset="0"/>
        <a:buNone/>
        <a:defRPr lang="en-US" sz="2000" b="0" i="0" kern="1200" dirty="0" smtClean="0">
          <a:solidFill>
            <a:schemeClr val="tx2"/>
          </a:solidFill>
          <a:latin typeface="Calibri" panose="020F0502020204030204" pitchFamily="34" charset="0"/>
          <a:ea typeface="Open Sans" panose="020B0606030504020204" pitchFamily="34" charset="0"/>
          <a:cs typeface="Calibri" panose="020F0502020204030204" pitchFamily="34" charset="0"/>
        </a:defRPr>
      </a:lvl1pPr>
      <a:lvl2pPr marL="0" indent="228600" algn="l" defTabSz="914400" rtl="0" eaLnBrk="1" latinLnBrk="0" hangingPunct="1">
        <a:lnSpc>
          <a:spcPct val="100000"/>
        </a:lnSpc>
        <a:spcBef>
          <a:spcPts val="500"/>
        </a:spcBef>
        <a:buClr>
          <a:schemeClr val="accent3"/>
        </a:buClr>
        <a:buSzPct val="80000"/>
        <a:buFont typeface="Wingdings" panose="05000000000000000000" pitchFamily="2" charset="2"/>
        <a:buChar char="§"/>
        <a:defRPr lang="en-US" sz="2000" b="0" i="0" kern="1200" dirty="0" smtClean="0">
          <a:solidFill>
            <a:schemeClr val="tx2"/>
          </a:solidFill>
          <a:latin typeface="Calibri" panose="020F0502020204030204" pitchFamily="34" charset="0"/>
          <a:ea typeface="Open Sans" panose="020B0606030504020204" pitchFamily="34" charset="0"/>
          <a:cs typeface="Calibri" panose="020F0502020204030204" pitchFamily="34" charset="0"/>
        </a:defRPr>
      </a:lvl2pPr>
      <a:lvl3pPr marL="461963" indent="-234950" algn="l" defTabSz="914400" rtl="0" eaLnBrk="1" latinLnBrk="0" hangingPunct="1">
        <a:lnSpc>
          <a:spcPct val="100000"/>
        </a:lnSpc>
        <a:spcBef>
          <a:spcPts val="500"/>
        </a:spcBef>
        <a:buClr>
          <a:schemeClr val="tx2">
            <a:lumMod val="50000"/>
            <a:lumOff val="50000"/>
          </a:schemeClr>
        </a:buClr>
        <a:buFont typeface="Wingdings" panose="05000000000000000000" pitchFamily="2" charset="2"/>
        <a:buChar char="§"/>
        <a:defRPr lang="en-US" sz="1600" b="0" i="0" kern="1200" dirty="0" smtClean="0">
          <a:solidFill>
            <a:schemeClr val="tx2"/>
          </a:solidFill>
          <a:latin typeface="Calibri" panose="020F0502020204030204" pitchFamily="34" charset="0"/>
          <a:ea typeface="Open Sans" panose="020B0606030504020204" pitchFamily="34" charset="0"/>
          <a:cs typeface="Calibri" panose="020F0502020204030204" pitchFamily="34" charset="0"/>
        </a:defRPr>
      </a:lvl3pPr>
      <a:lvl4pPr marL="687388" indent="-225425" algn="l" defTabSz="914400" rtl="0" eaLnBrk="1" latinLnBrk="0" hangingPunct="1">
        <a:lnSpc>
          <a:spcPct val="100000"/>
        </a:lnSpc>
        <a:spcBef>
          <a:spcPts val="500"/>
        </a:spcBef>
        <a:buClr>
          <a:schemeClr val="tx1">
            <a:lumMod val="50000"/>
          </a:schemeClr>
        </a:buClr>
        <a:buFont typeface="Wingdings" panose="05000000000000000000" pitchFamily="2" charset="2"/>
        <a:buChar char="§"/>
        <a:defRPr lang="en-US" sz="1400" b="0" i="0" kern="1200" dirty="0" smtClean="0">
          <a:solidFill>
            <a:schemeClr val="tx2"/>
          </a:solidFill>
          <a:latin typeface="Calibri" panose="020F0502020204030204" pitchFamily="34" charset="0"/>
          <a:ea typeface="Open Sans" panose="020B0606030504020204" pitchFamily="34" charset="0"/>
          <a:cs typeface="Calibri" panose="020F0502020204030204" pitchFamily="34" charset="0"/>
        </a:defRPr>
      </a:lvl4pPr>
      <a:lvl5pPr marL="914400" indent="-227013" algn="l" defTabSz="914400" rtl="0" eaLnBrk="1" latinLnBrk="0" hangingPunct="1">
        <a:lnSpc>
          <a:spcPct val="100000"/>
        </a:lnSpc>
        <a:spcBef>
          <a:spcPts val="500"/>
        </a:spcBef>
        <a:buFont typeface="Wingdings" panose="05000000000000000000" pitchFamily="2" charset="2"/>
        <a:buChar char="§"/>
        <a:defRPr lang="en-US" sz="1400" b="0" i="0" kern="1200" dirty="0">
          <a:solidFill>
            <a:schemeClr val="tx2"/>
          </a:solidFill>
          <a:latin typeface="Calibri" panose="020F0502020204030204" pitchFamily="34" charset="0"/>
          <a:ea typeface="Open Sans" panose="020B060603050402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Open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Open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Open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Open Sans"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3">
          <p15:clr>
            <a:srgbClr val="F26B43"/>
          </p15:clr>
        </p15:guide>
        <p15:guide id="2" pos="4233">
          <p15:clr>
            <a:srgbClr val="F26B43"/>
          </p15:clr>
        </p15:guide>
        <p15:guide id="3" orient="horz" pos="701">
          <p15:clr>
            <a:srgbClr val="F26B43"/>
          </p15:clr>
        </p15:guide>
        <p15:guide id="4" orient="horz" pos="245">
          <p15:clr>
            <a:srgbClr val="F26B43"/>
          </p15:clr>
        </p15:guide>
        <p15:guide id="5" orient="horz" pos="4301">
          <p15:clr>
            <a:srgbClr val="F26B43"/>
          </p15:clr>
        </p15:guide>
        <p15:guide id="6" orient="horz" pos="4493">
          <p15:clr>
            <a:srgbClr val="F26B43"/>
          </p15:clr>
        </p15:guide>
        <p15:guide id="7" orient="horz" pos="4593">
          <p15:clr>
            <a:srgbClr val="F26B43"/>
          </p15:clr>
        </p15:guide>
        <p15:guide id="8" pos="585">
          <p15:clr>
            <a:srgbClr val="F26B43"/>
          </p15:clr>
        </p15:guide>
        <p15:guide id="9" pos="7881">
          <p15:clr>
            <a:srgbClr val="F26B43"/>
          </p15:clr>
        </p15:guide>
        <p15:guide id="10" orient="horz" pos="2021">
          <p15:clr>
            <a:srgbClr val="F26B43"/>
          </p15:clr>
        </p15:guide>
        <p15:guide id="11" orient="horz" pos="1349">
          <p15:clr>
            <a:srgbClr val="F26B43"/>
          </p15:clr>
        </p15:guide>
        <p15:guide id="13" pos="1065">
          <p15:clr>
            <a:srgbClr val="F26B43"/>
          </p15:clr>
        </p15:guide>
        <p15:guide id="14" pos="969">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28.xml"/><Relationship Id="rId5" Type="http://schemas.openxmlformats.org/officeDocument/2006/relationships/image" Target="../media/image41.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45.png"/><Relationship Id="rId11" Type="http://schemas.openxmlformats.org/officeDocument/2006/relationships/image" Target="../media/image30.jpe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51.svg"/><Relationship Id="rId7" Type="http://schemas.openxmlformats.org/officeDocument/2006/relationships/image" Target="../media/image55.svg"/><Relationship Id="rId2" Type="http://schemas.openxmlformats.org/officeDocument/2006/relationships/image" Target="../media/image50.png"/><Relationship Id="rId1" Type="http://schemas.openxmlformats.org/officeDocument/2006/relationships/slideLayout" Target="../slideLayouts/slideLayout11.xml"/><Relationship Id="rId6" Type="http://schemas.openxmlformats.org/officeDocument/2006/relationships/image" Target="../media/image54.png"/><Relationship Id="rId5" Type="http://schemas.openxmlformats.org/officeDocument/2006/relationships/image" Target="../media/image53.svg"/><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31.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41.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44.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8.xml"/><Relationship Id="rId16" Type="http://schemas.openxmlformats.org/officeDocument/2006/relationships/image" Target="../media/image37.png"/><Relationship Id="rId1" Type="http://schemas.openxmlformats.org/officeDocument/2006/relationships/slideLayout" Target="../slideLayouts/slideLayout44.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6.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A37F8EA-9880-DF2C-F4BB-99953CA27D82}"/>
              </a:ext>
            </a:extLst>
          </p:cNvPr>
          <p:cNvSpPr>
            <a:spLocks noGrp="1"/>
          </p:cNvSpPr>
          <p:nvPr>
            <p:ph type="body" sz="quarter" idx="19"/>
          </p:nvPr>
        </p:nvSpPr>
        <p:spPr/>
        <p:txBody>
          <a:bodyPr/>
          <a:lstStyle/>
          <a:p>
            <a:r>
              <a:rPr lang="en-US" dirty="0"/>
              <a:t>Scott Jenner – Sales Engineer </a:t>
            </a:r>
          </a:p>
        </p:txBody>
      </p:sp>
      <p:sp>
        <p:nvSpPr>
          <p:cNvPr id="6" name="Text Placeholder 5">
            <a:extLst>
              <a:ext uri="{FF2B5EF4-FFF2-40B4-BE49-F238E27FC236}">
                <a16:creationId xmlns:a16="http://schemas.microsoft.com/office/drawing/2014/main" id="{85A603ED-C582-7CF1-BAB5-3013A45B1BDC}"/>
              </a:ext>
            </a:extLst>
          </p:cNvPr>
          <p:cNvSpPr>
            <a:spLocks noGrp="1"/>
          </p:cNvSpPr>
          <p:nvPr>
            <p:ph type="body" sz="quarter" idx="31"/>
          </p:nvPr>
        </p:nvSpPr>
        <p:spPr>
          <a:xfrm>
            <a:off x="982461" y="3183467"/>
            <a:ext cx="9508558" cy="1721254"/>
          </a:xfrm>
        </p:spPr>
        <p:txBody>
          <a:bodyPr>
            <a:normAutofit fontScale="92500"/>
          </a:bodyPr>
          <a:lstStyle/>
          <a:p>
            <a:r>
              <a:rPr lang="en-GB" sz="4400" b="1" dirty="0">
                <a:effectLst/>
                <a:latin typeface="Calibri" panose="020F0502020204030204" pitchFamily="34" charset="0"/>
                <a:ea typeface="Calibri" panose="020F0502020204030204" pitchFamily="34" charset="0"/>
              </a:rPr>
              <a:t>From One-Size-Fits-All to Adaptive Defence: Rethinking Human Centric Cybersecurity</a:t>
            </a:r>
            <a:endParaRPr lang="en-GB" sz="4400" dirty="0">
              <a:effectLst/>
              <a:latin typeface="Calibri" panose="020F0502020204030204" pitchFamily="34" charset="0"/>
              <a:ea typeface="Calibri" panose="020F0502020204030204" pitchFamily="34" charset="0"/>
            </a:endParaRPr>
          </a:p>
          <a:p>
            <a:endParaRPr lang="en-US" sz="8800" dirty="0"/>
          </a:p>
        </p:txBody>
      </p:sp>
    </p:spTree>
    <p:extLst>
      <p:ext uri="{BB962C8B-B14F-4D97-AF65-F5344CB8AC3E}">
        <p14:creationId xmlns:p14="http://schemas.microsoft.com/office/powerpoint/2010/main" val="2276272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pic>
        <p:nvPicPr>
          <p:cNvPr id="489" name="Google Shape;489;p21" descr="A picture containing text, computer, computer, indoor&#10;&#10;Description automatically generated"/>
          <p:cNvPicPr preferRelativeResize="0"/>
          <p:nvPr/>
        </p:nvPicPr>
        <p:blipFill rotWithShape="1">
          <a:blip r:embed="rId3">
            <a:alphaModFix/>
            <a:grayscl/>
          </a:blip>
          <a:srcRect t="5000" b="5000"/>
          <a:stretch/>
        </p:blipFill>
        <p:spPr>
          <a:xfrm>
            <a:off x="3536" y="-1"/>
            <a:ext cx="13436062" cy="7557786"/>
          </a:xfrm>
          <a:prstGeom prst="rect">
            <a:avLst/>
          </a:prstGeom>
          <a:noFill/>
          <a:ln>
            <a:noFill/>
          </a:ln>
        </p:spPr>
      </p:pic>
      <p:sp>
        <p:nvSpPr>
          <p:cNvPr id="490" name="Google Shape;490;p21"/>
          <p:cNvSpPr/>
          <p:nvPr/>
        </p:nvSpPr>
        <p:spPr>
          <a:xfrm>
            <a:off x="1596107" y="2147826"/>
            <a:ext cx="737067" cy="1758006"/>
          </a:xfrm>
          <a:custGeom>
            <a:avLst/>
            <a:gdLst/>
            <a:ahLst/>
            <a:cxnLst/>
            <a:rect l="l" t="t" r="r" b="b"/>
            <a:pathLst>
              <a:path w="668654" h="1594831" extrusionOk="0">
                <a:moveTo>
                  <a:pt x="0" y="147031"/>
                </a:moveTo>
                <a:cubicBezTo>
                  <a:pt x="6350" y="267681"/>
                  <a:pt x="8112" y="388660"/>
                  <a:pt x="19050" y="508981"/>
                </a:cubicBezTo>
                <a:cubicBezTo>
                  <a:pt x="20868" y="528979"/>
                  <a:pt x="32583" y="546823"/>
                  <a:pt x="38100" y="566131"/>
                </a:cubicBezTo>
                <a:cubicBezTo>
                  <a:pt x="45293" y="591305"/>
                  <a:pt x="52466" y="616572"/>
                  <a:pt x="57150" y="642331"/>
                </a:cubicBezTo>
                <a:cubicBezTo>
                  <a:pt x="65182" y="686508"/>
                  <a:pt x="67394" y="731652"/>
                  <a:pt x="76200" y="775681"/>
                </a:cubicBezTo>
                <a:cubicBezTo>
                  <a:pt x="83947" y="814416"/>
                  <a:pt x="105254" y="861885"/>
                  <a:pt x="133350" y="889981"/>
                </a:cubicBezTo>
                <a:cubicBezTo>
                  <a:pt x="149539" y="906170"/>
                  <a:pt x="171450" y="915381"/>
                  <a:pt x="190500" y="928081"/>
                </a:cubicBezTo>
                <a:cubicBezTo>
                  <a:pt x="224541" y="1030205"/>
                  <a:pt x="197949" y="942552"/>
                  <a:pt x="228600" y="1080481"/>
                </a:cubicBezTo>
                <a:cubicBezTo>
                  <a:pt x="234280" y="1106039"/>
                  <a:pt x="240457" y="1131507"/>
                  <a:pt x="247650" y="1156681"/>
                </a:cubicBezTo>
                <a:cubicBezTo>
                  <a:pt x="253167" y="1175989"/>
                  <a:pt x="262344" y="1194229"/>
                  <a:pt x="266700" y="1213831"/>
                </a:cubicBezTo>
                <a:cubicBezTo>
                  <a:pt x="296124" y="1346240"/>
                  <a:pt x="272268" y="1295890"/>
                  <a:pt x="304800" y="1404331"/>
                </a:cubicBezTo>
                <a:cubicBezTo>
                  <a:pt x="314910" y="1438031"/>
                  <a:pt x="340707" y="1543547"/>
                  <a:pt x="381000" y="1575781"/>
                </a:cubicBezTo>
                <a:cubicBezTo>
                  <a:pt x="396680" y="1588325"/>
                  <a:pt x="419100" y="1588481"/>
                  <a:pt x="438150" y="1594831"/>
                </a:cubicBezTo>
                <a:cubicBezTo>
                  <a:pt x="501650" y="1588481"/>
                  <a:pt x="568108" y="1595962"/>
                  <a:pt x="628650" y="1575781"/>
                </a:cubicBezTo>
                <a:cubicBezTo>
                  <a:pt x="650370" y="1568541"/>
                  <a:pt x="666241" y="1541521"/>
                  <a:pt x="666750" y="1518631"/>
                </a:cubicBezTo>
                <a:cubicBezTo>
                  <a:pt x="672677" y="1251921"/>
                  <a:pt x="664341" y="984787"/>
                  <a:pt x="647700" y="718531"/>
                </a:cubicBezTo>
                <a:cubicBezTo>
                  <a:pt x="645195" y="678448"/>
                  <a:pt x="643016" y="626508"/>
                  <a:pt x="609600" y="604231"/>
                </a:cubicBezTo>
                <a:lnTo>
                  <a:pt x="552450" y="566131"/>
                </a:lnTo>
                <a:cubicBezTo>
                  <a:pt x="539750" y="547081"/>
                  <a:pt x="523649" y="529903"/>
                  <a:pt x="514350" y="508981"/>
                </a:cubicBezTo>
                <a:cubicBezTo>
                  <a:pt x="464935" y="397797"/>
                  <a:pt x="481988" y="396056"/>
                  <a:pt x="457200" y="280381"/>
                </a:cubicBezTo>
                <a:cubicBezTo>
                  <a:pt x="446228" y="229180"/>
                  <a:pt x="435659" y="177657"/>
                  <a:pt x="419100" y="127981"/>
                </a:cubicBezTo>
                <a:cubicBezTo>
                  <a:pt x="412750" y="108931"/>
                  <a:pt x="414249" y="85030"/>
                  <a:pt x="400050" y="70831"/>
                </a:cubicBezTo>
                <a:cubicBezTo>
                  <a:pt x="385851" y="56632"/>
                  <a:pt x="360861" y="60761"/>
                  <a:pt x="342900" y="51781"/>
                </a:cubicBezTo>
                <a:cubicBezTo>
                  <a:pt x="322422" y="41542"/>
                  <a:pt x="304800" y="26381"/>
                  <a:pt x="285750" y="13681"/>
                </a:cubicBezTo>
                <a:cubicBezTo>
                  <a:pt x="31769" y="33218"/>
                  <a:pt x="38100" y="-50063"/>
                  <a:pt x="38100" y="51781"/>
                </a:cubicBezTo>
              </a:path>
            </a:pathLst>
          </a:custGeom>
          <a:solidFill>
            <a:srgbClr val="0E0B06"/>
          </a:solidFill>
          <a:ln>
            <a:noFill/>
          </a:ln>
        </p:spPr>
        <p:txBody>
          <a:bodyPr spcFirstLastPara="1" wrap="square" lIns="100779" tIns="50376" rIns="100779" bIns="50376"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58"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493" name="Google Shape;493;p21"/>
          <p:cNvSpPr txBox="1"/>
          <p:nvPr/>
        </p:nvSpPr>
        <p:spPr>
          <a:xfrm>
            <a:off x="4891703" y="2435013"/>
            <a:ext cx="11507505" cy="2689648"/>
          </a:xfrm>
          <a:prstGeom prst="rect">
            <a:avLst/>
          </a:prstGeom>
          <a:noFill/>
          <a:ln>
            <a:noFill/>
          </a:ln>
        </p:spPr>
        <p:txBody>
          <a:bodyPr spcFirstLastPara="1" wrap="square" lIns="134372" tIns="134372" rIns="134372" bIns="134372"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400"/>
              <a:buFontTx/>
              <a:buNone/>
              <a:tabLst/>
              <a:defRPr/>
            </a:pPr>
            <a:endParaRPr kumimoji="0" sz="7275" b="0" i="0" u="none" strike="noStrike" kern="1200" cap="none" spc="0" normalizeH="0" baseline="0" noProof="0" dirty="0">
              <a:ln>
                <a:noFill/>
              </a:ln>
              <a:solidFill>
                <a:srgbClr val="FFFFFF"/>
              </a:solidFill>
              <a:effectLst/>
              <a:uLnTx/>
              <a:uFillTx/>
              <a:latin typeface="Sorts Mill Goudy"/>
              <a:ea typeface="Sorts Mill Goudy"/>
              <a:cs typeface="Sorts Mill Goudy"/>
              <a:sym typeface="Sorts Mill Goudy"/>
            </a:endParaRPr>
          </a:p>
        </p:txBody>
      </p:sp>
      <p:sp>
        <p:nvSpPr>
          <p:cNvPr id="2" name="Google Shape;169;p13">
            <a:extLst>
              <a:ext uri="{FF2B5EF4-FFF2-40B4-BE49-F238E27FC236}">
                <a16:creationId xmlns:a16="http://schemas.microsoft.com/office/drawing/2014/main" id="{61B32296-D622-DEDF-79F6-39DA422C734C}"/>
              </a:ext>
            </a:extLst>
          </p:cNvPr>
          <p:cNvSpPr/>
          <p:nvPr/>
        </p:nvSpPr>
        <p:spPr>
          <a:xfrm>
            <a:off x="353" y="0"/>
            <a:ext cx="13439422" cy="7559675"/>
          </a:xfrm>
          <a:prstGeom prst="rect">
            <a:avLst/>
          </a:prstGeom>
          <a:gradFill>
            <a:gsLst>
              <a:gs pos="6000">
                <a:schemeClr val="accent3">
                  <a:alpha val="50000"/>
                </a:schemeClr>
              </a:gs>
              <a:gs pos="47000">
                <a:srgbClr val="0056BF">
                  <a:alpha val="50216"/>
                </a:srgbClr>
              </a:gs>
              <a:gs pos="90000">
                <a:srgbClr val="000000">
                  <a:alpha val="86666"/>
                </a:srgbClr>
              </a:gs>
            </a:gsLst>
            <a:lin ang="5400000" scaled="0"/>
          </a:gradFill>
          <a:ln>
            <a:noFill/>
          </a:ln>
        </p:spPr>
        <p:txBody>
          <a:bodyPr spcFirstLastPara="1" wrap="square" lIns="100779" tIns="50376" rIns="100779" bIns="50376"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58"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4" name="TextBox 3">
            <a:extLst>
              <a:ext uri="{FF2B5EF4-FFF2-40B4-BE49-F238E27FC236}">
                <a16:creationId xmlns:a16="http://schemas.microsoft.com/office/drawing/2014/main" id="{16A9E62E-FCAF-8B9B-09DA-3127631E6093}"/>
              </a:ext>
            </a:extLst>
          </p:cNvPr>
          <p:cNvSpPr txBox="1"/>
          <p:nvPr/>
        </p:nvSpPr>
        <p:spPr>
          <a:xfrm>
            <a:off x="2613735" y="3194868"/>
            <a:ext cx="8203720" cy="1421928"/>
          </a:xfrm>
          <a:prstGeom prst="rect">
            <a:avLst/>
          </a:prstGeom>
          <a:noFill/>
        </p:spPr>
        <p:txBody>
          <a:bodyPr wrap="square">
            <a:noAutofit/>
          </a:bodyPr>
          <a:lstStyle/>
          <a:p>
            <a:pPr marL="0" marR="0" lvl="0" indent="0" algn="ctr" defTabSz="914400" rtl="0" eaLnBrk="1" fontAlgn="auto" latinLnBrk="0" hangingPunct="1">
              <a:lnSpc>
                <a:spcPct val="90000"/>
              </a:lnSpc>
              <a:spcBef>
                <a:spcPts val="0"/>
              </a:spcBef>
              <a:spcAft>
                <a:spcPts val="0"/>
              </a:spcAft>
              <a:buClr>
                <a:srgbClr val="000000"/>
              </a:buClr>
              <a:buSzPts val="1400"/>
              <a:buFontTx/>
              <a:buNone/>
              <a:tabLst/>
              <a:defRPr/>
            </a:pPr>
            <a:r>
              <a:rPr kumimoji="0" lang="en-US" sz="5400" b="1" i="0" u="none" strike="noStrike" kern="1200" cap="none" spc="0" normalizeH="0" baseline="0" noProof="0" dirty="0">
                <a:ln>
                  <a:noFill/>
                </a:ln>
                <a:solidFill>
                  <a:srgbClr val="EE3441"/>
                </a:solidFill>
                <a:effectLst/>
                <a:uLnTx/>
                <a:uFillTx/>
                <a:latin typeface="Calibri" panose="020F0502020204030204"/>
                <a:ea typeface="Sorts Mill Goudy"/>
                <a:cs typeface="Sorts Mill Goudy"/>
                <a:sym typeface="Sorts Mill Goudy"/>
              </a:rPr>
              <a:t>Goodbye</a:t>
            </a:r>
            <a:r>
              <a:rPr kumimoji="0" lang="en-US" sz="5400" b="1" i="0" u="none" strike="noStrike" kern="1200" cap="none" spc="0" normalizeH="0" baseline="0" noProof="0" dirty="0">
                <a:ln>
                  <a:noFill/>
                </a:ln>
                <a:solidFill>
                  <a:srgbClr val="FFFFFF"/>
                </a:solidFill>
                <a:effectLst/>
                <a:uLnTx/>
                <a:uFillTx/>
                <a:latin typeface="Calibri" panose="020F0502020204030204"/>
                <a:ea typeface="Sorts Mill Goudy"/>
                <a:cs typeface="Sorts Mill Goudy"/>
                <a:sym typeface="Sorts Mill Goudy"/>
              </a:rPr>
              <a:t> One-Size-Fits-All.</a:t>
            </a:r>
            <a:endParaRPr kumimoji="0" lang="en-US" sz="5400" b="1" i="0" u="none" strike="noStrike" kern="1200" cap="none" spc="0" normalizeH="0" baseline="0" noProof="0" dirty="0">
              <a:ln>
                <a:noFill/>
              </a:ln>
              <a:solidFill>
                <a:srgbClr val="22205F"/>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0"/>
              </a:spcBef>
              <a:spcAft>
                <a:spcPts val="0"/>
              </a:spcAft>
              <a:buClr>
                <a:srgbClr val="000000"/>
              </a:buClr>
              <a:buSzPts val="1400"/>
              <a:buFontTx/>
              <a:buNone/>
              <a:tabLst/>
              <a:defRPr/>
            </a:pPr>
            <a:r>
              <a:rPr kumimoji="0" lang="en-US" sz="5400" b="1" i="0" u="none" strike="noStrike" kern="1200" cap="none" spc="0" normalizeH="0" baseline="0" noProof="0" dirty="0">
                <a:ln>
                  <a:noFill/>
                </a:ln>
                <a:solidFill>
                  <a:srgbClr val="00B0F0"/>
                </a:solidFill>
                <a:effectLst/>
                <a:uLnTx/>
                <a:uFillTx/>
                <a:latin typeface="Calibri" panose="020F0502020204030204"/>
                <a:ea typeface="Sorts Mill Goudy"/>
                <a:cs typeface="Sorts Mill Goudy"/>
                <a:sym typeface="Sorts Mill Goudy"/>
              </a:rPr>
              <a:t>Hello</a:t>
            </a:r>
            <a:r>
              <a:rPr kumimoji="0" lang="en-US" sz="5400" b="1" i="0" u="none" strike="noStrike" kern="1200" cap="none" spc="0" normalizeH="0" baseline="0" noProof="0" dirty="0">
                <a:ln>
                  <a:noFill/>
                </a:ln>
                <a:solidFill>
                  <a:srgbClr val="DCDDDC"/>
                </a:solidFill>
                <a:effectLst/>
                <a:uLnTx/>
                <a:uFillTx/>
                <a:latin typeface="Calibri" panose="020F0502020204030204"/>
                <a:ea typeface="Sorts Mill Goudy"/>
                <a:cs typeface="Sorts Mill Goudy"/>
                <a:sym typeface="Sorts Mill Goudy"/>
              </a:rPr>
              <a:t> Adaptive Protection.</a:t>
            </a:r>
            <a:endParaRPr kumimoji="0" lang="en-US" sz="5400" b="1" i="0" u="none" strike="noStrike" kern="1200" cap="none" spc="0" normalizeH="0" baseline="0" noProof="0" dirty="0">
              <a:ln>
                <a:noFill/>
              </a:ln>
              <a:solidFill>
                <a:srgbClr val="FFFFFF"/>
              </a:solidFill>
              <a:effectLst/>
              <a:uLnTx/>
              <a:uFillTx/>
              <a:latin typeface="Calibri" panose="020F0502020204030204"/>
              <a:ea typeface="Sorts Mill Goudy"/>
              <a:cs typeface="Sorts Mill Goudy"/>
              <a:sym typeface="Sorts Mill Goudy"/>
            </a:endParaRPr>
          </a:p>
        </p:txBody>
      </p:sp>
    </p:spTree>
  </p:cSld>
  <p:clrMapOvr>
    <a:masterClrMapping/>
  </p:clrMapOvr>
  <p:transition spd="slow">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69;p13">
            <a:extLst>
              <a:ext uri="{FF2B5EF4-FFF2-40B4-BE49-F238E27FC236}">
                <a16:creationId xmlns:a16="http://schemas.microsoft.com/office/drawing/2014/main" id="{E9CFEF4D-077A-337C-6317-602964D0C024}"/>
              </a:ext>
            </a:extLst>
          </p:cNvPr>
          <p:cNvSpPr/>
          <p:nvPr/>
        </p:nvSpPr>
        <p:spPr>
          <a:xfrm>
            <a:off x="353" y="0"/>
            <a:ext cx="13439422" cy="7559675"/>
          </a:xfrm>
          <a:prstGeom prst="rect">
            <a:avLst/>
          </a:prstGeom>
          <a:gradFill>
            <a:gsLst>
              <a:gs pos="6000">
                <a:schemeClr val="accent3">
                  <a:alpha val="50000"/>
                </a:schemeClr>
              </a:gs>
              <a:gs pos="47000">
                <a:srgbClr val="0056BF">
                  <a:alpha val="50216"/>
                </a:srgbClr>
              </a:gs>
              <a:gs pos="90000">
                <a:srgbClr val="000000">
                  <a:alpha val="86666"/>
                </a:srgbClr>
              </a:gs>
            </a:gsLst>
            <a:lin ang="5400000" scaled="0"/>
          </a:gradFill>
          <a:ln>
            <a:noFill/>
          </a:ln>
        </p:spPr>
        <p:txBody>
          <a:bodyPr spcFirstLastPara="1" wrap="square" lIns="100779" tIns="50376" rIns="100779" bIns="50376"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58"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12" name="Rectangle: Rounded Corners 11">
            <a:extLst>
              <a:ext uri="{FF2B5EF4-FFF2-40B4-BE49-F238E27FC236}">
                <a16:creationId xmlns:a16="http://schemas.microsoft.com/office/drawing/2014/main" id="{7922400A-7E27-7CEE-3976-76A1033FB8D7}"/>
              </a:ext>
            </a:extLst>
          </p:cNvPr>
          <p:cNvSpPr/>
          <p:nvPr/>
        </p:nvSpPr>
        <p:spPr>
          <a:xfrm>
            <a:off x="8133431" y="5246789"/>
            <a:ext cx="3059553" cy="1523811"/>
          </a:xfrm>
          <a:prstGeom prst="rect">
            <a:avLst/>
          </a:prstGeom>
          <a:noFill/>
          <a:ln>
            <a:noFill/>
          </a:ln>
        </p:spPr>
        <p:style>
          <a:lnRef idx="2">
            <a:schemeClr val="accent5">
              <a:shade val="15000"/>
            </a:schemeClr>
          </a:lnRef>
          <a:fillRef idx="1">
            <a:schemeClr val="accent5"/>
          </a:fillRef>
          <a:effectRef idx="0">
            <a:schemeClr val="accent5"/>
          </a:effectRef>
          <a:fontRef idx="minor">
            <a:schemeClr val="lt1"/>
          </a:fontRef>
        </p:style>
        <p:txBody>
          <a:bodyPr lIns="134394" tIns="67197" rIns="134394" bIns="67197" rtlCol="0" anchor="ctr"/>
          <a:lstStyle/>
          <a:p>
            <a:pPr marL="419995" marR="0" lvl="0" indent="-419995" algn="l" defTabSz="914400" rtl="0" eaLnBrk="1" fontAlgn="auto" latinLnBrk="0" hangingPunct="1">
              <a:lnSpc>
                <a:spcPct val="100000"/>
              </a:lnSpc>
              <a:spcBef>
                <a:spcPts val="0"/>
              </a:spcBef>
              <a:spcAft>
                <a:spcPts val="0"/>
              </a:spcAft>
              <a:buClrTx/>
              <a:buSzTx/>
              <a:buFontTx/>
              <a:buChar char="•"/>
              <a:tabLst/>
              <a:defRPr/>
            </a:pPr>
            <a:endParaRPr kumimoji="0" lang="en-US" sz="1470" b="0" i="0" u="none" strike="noStrike" kern="1200" cap="none" spc="0" normalizeH="0" baseline="0" noProof="0" dirty="0">
              <a:ln>
                <a:noFill/>
              </a:ln>
              <a:solidFill>
                <a:srgbClr val="FFFFFF"/>
              </a:solidFill>
              <a:effectLst/>
              <a:uLnTx/>
              <a:uFillTx/>
              <a:latin typeface="Calibri" panose="020F0502020204030204"/>
              <a:ea typeface="Open Sans"/>
              <a:cs typeface="Open Sans"/>
            </a:endParaRPr>
          </a:p>
          <a:p>
            <a:pPr marL="419995" marR="0" lvl="0" indent="-419995" algn="l" defTabSz="914400" rtl="0" eaLnBrk="1" fontAlgn="auto" latinLnBrk="0" hangingPunct="1">
              <a:lnSpc>
                <a:spcPct val="100000"/>
              </a:lnSpc>
              <a:spcBef>
                <a:spcPts val="0"/>
              </a:spcBef>
              <a:spcAft>
                <a:spcPts val="0"/>
              </a:spcAft>
              <a:buClrTx/>
              <a:buSzTx/>
              <a:buFontTx/>
              <a:buChar char="•"/>
              <a:tabLst/>
              <a:defRPr/>
            </a:pPr>
            <a:r>
              <a:rPr kumimoji="0" lang="en-US" sz="1470" b="0" i="0" u="none" strike="noStrike" kern="1200" cap="none" spc="0" normalizeH="0" baseline="0" noProof="0" dirty="0">
                <a:ln>
                  <a:noFill/>
                </a:ln>
                <a:solidFill>
                  <a:srgbClr val="FFFFFF"/>
                </a:solidFill>
                <a:effectLst/>
                <a:uLnTx/>
                <a:uFillTx/>
                <a:latin typeface="Calibri" panose="020F0502020204030204"/>
                <a:ea typeface="Open Sans"/>
                <a:cs typeface="Open Sans"/>
              </a:rPr>
              <a:t>Tailored feedback on how to improve</a:t>
            </a:r>
          </a:p>
          <a:p>
            <a:pPr marL="419995" marR="0" lvl="0" indent="-419995" algn="l" defTabSz="914400" rtl="0" eaLnBrk="1" fontAlgn="auto" latinLnBrk="0" hangingPunct="1">
              <a:lnSpc>
                <a:spcPct val="100000"/>
              </a:lnSpc>
              <a:spcBef>
                <a:spcPts val="0"/>
              </a:spcBef>
              <a:spcAft>
                <a:spcPts val="0"/>
              </a:spcAft>
              <a:buClrTx/>
              <a:buSzTx/>
              <a:buFont typeface="Arial"/>
              <a:buChar char="•"/>
              <a:tabLst/>
              <a:defRPr/>
            </a:pPr>
            <a:r>
              <a:rPr kumimoji="0" lang="en-US" sz="1470" b="0" i="0" u="none" strike="noStrike" kern="1200" cap="none" spc="0" normalizeH="0" baseline="0" noProof="0" dirty="0">
                <a:ln>
                  <a:noFill/>
                </a:ln>
                <a:solidFill>
                  <a:srgbClr val="FFFFFF"/>
                </a:solidFill>
                <a:effectLst/>
                <a:uLnTx/>
                <a:uFillTx/>
                <a:latin typeface="Calibri" panose="020F0502020204030204"/>
                <a:ea typeface="Open Sans"/>
                <a:cs typeface="Open Sans"/>
              </a:rPr>
              <a:t>Increase email security controls </a:t>
            </a:r>
          </a:p>
        </p:txBody>
      </p:sp>
      <p:sp>
        <p:nvSpPr>
          <p:cNvPr id="10" name="Rectangle: Rounded Corners 9">
            <a:extLst>
              <a:ext uri="{FF2B5EF4-FFF2-40B4-BE49-F238E27FC236}">
                <a16:creationId xmlns:a16="http://schemas.microsoft.com/office/drawing/2014/main" id="{0BC9E261-CAF4-0D67-3B43-B54130D5FCC6}"/>
              </a:ext>
            </a:extLst>
          </p:cNvPr>
          <p:cNvSpPr/>
          <p:nvPr/>
        </p:nvSpPr>
        <p:spPr>
          <a:xfrm>
            <a:off x="2210183" y="5243266"/>
            <a:ext cx="3059553" cy="1527334"/>
          </a:xfrm>
          <a:prstGeom prst="rect">
            <a:avLst/>
          </a:prstGeom>
          <a:noFill/>
          <a:ln>
            <a:noFill/>
          </a:ln>
        </p:spPr>
        <p:style>
          <a:lnRef idx="2">
            <a:schemeClr val="accent5">
              <a:shade val="15000"/>
            </a:schemeClr>
          </a:lnRef>
          <a:fillRef idx="1">
            <a:schemeClr val="accent5"/>
          </a:fillRef>
          <a:effectRef idx="0">
            <a:schemeClr val="accent5"/>
          </a:effectRef>
          <a:fontRef idx="minor">
            <a:schemeClr val="lt1"/>
          </a:fontRef>
        </p:style>
        <p:txBody>
          <a:bodyPr lIns="134394" tIns="67197" rIns="134394" bIns="67197" rtlCol="0" anchor="ctr"/>
          <a:lstStyle/>
          <a:p>
            <a:pPr marL="251997" marR="0" lvl="0" indent="-251997" algn="l" defTabSz="914400" rtl="0" eaLnBrk="1" fontAlgn="auto" latinLnBrk="0" hangingPunct="1">
              <a:lnSpc>
                <a:spcPct val="100000"/>
              </a:lnSpc>
              <a:spcBef>
                <a:spcPts val="0"/>
              </a:spcBef>
              <a:spcAft>
                <a:spcPts val="0"/>
              </a:spcAft>
              <a:buClrTx/>
              <a:buSzTx/>
              <a:buFontTx/>
              <a:buChar char="•"/>
              <a:tabLst/>
              <a:defRPr/>
            </a:pPr>
            <a:endParaRPr kumimoji="0" lang="en-US" sz="1470" b="0" i="0" u="none" strike="noStrike" kern="1200" cap="none" spc="0" normalizeH="0" baseline="0" noProof="0" dirty="0">
              <a:ln>
                <a:noFill/>
              </a:ln>
              <a:solidFill>
                <a:srgbClr val="22205F"/>
              </a:solidFill>
              <a:effectLst/>
              <a:uLnTx/>
              <a:uFillTx/>
              <a:latin typeface="Calibri" panose="020F0502020204030204"/>
              <a:ea typeface="Open Sans"/>
              <a:cs typeface="Open Sans"/>
            </a:endParaRPr>
          </a:p>
          <a:p>
            <a:pPr marL="251997" marR="0" lvl="0" indent="-251997" algn="l" defTabSz="914400" rtl="0" eaLnBrk="1" fontAlgn="auto" latinLnBrk="0" hangingPunct="1">
              <a:lnSpc>
                <a:spcPct val="100000"/>
              </a:lnSpc>
              <a:spcBef>
                <a:spcPts val="0"/>
              </a:spcBef>
              <a:spcAft>
                <a:spcPts val="0"/>
              </a:spcAft>
              <a:buClrTx/>
              <a:buSzTx/>
              <a:buFontTx/>
              <a:buChar char="•"/>
              <a:tabLst/>
              <a:defRPr/>
            </a:pPr>
            <a:r>
              <a:rPr kumimoji="0" lang="en-US" sz="1470" b="0" i="0" u="none" strike="noStrike" kern="1200" cap="none" spc="0" normalizeH="0" baseline="0" noProof="0" dirty="0">
                <a:ln>
                  <a:noFill/>
                </a:ln>
                <a:solidFill>
                  <a:srgbClr val="FFFFFF"/>
                </a:solidFill>
                <a:effectLst/>
                <a:uLnTx/>
                <a:uFillTx/>
                <a:latin typeface="Calibri" panose="020F0502020204030204"/>
                <a:ea typeface="Open Sans"/>
                <a:cs typeface="Open Sans"/>
              </a:rPr>
              <a:t>Training opt-out</a:t>
            </a:r>
            <a:endParaRPr kumimoji="0" lang="en-US" sz="2646" b="0" i="0" u="none" strike="noStrike" kern="1200" cap="none" spc="0" normalizeH="0" baseline="0" noProof="0" dirty="0">
              <a:ln>
                <a:noFill/>
              </a:ln>
              <a:solidFill>
                <a:srgbClr val="FFFFFF"/>
              </a:solidFill>
              <a:effectLst/>
              <a:uLnTx/>
              <a:uFillTx/>
              <a:latin typeface="Calibri" panose="020F0502020204030204"/>
              <a:ea typeface="Open Sans"/>
              <a:cs typeface="Open Sans"/>
            </a:endParaRPr>
          </a:p>
          <a:p>
            <a:pPr marL="251997" marR="0" lvl="0" indent="-251997" algn="l" defTabSz="914400" rtl="0" eaLnBrk="1" fontAlgn="auto" latinLnBrk="0" hangingPunct="1">
              <a:lnSpc>
                <a:spcPct val="100000"/>
              </a:lnSpc>
              <a:spcBef>
                <a:spcPts val="0"/>
              </a:spcBef>
              <a:spcAft>
                <a:spcPts val="0"/>
              </a:spcAft>
              <a:buClrTx/>
              <a:buSzTx/>
              <a:buFontTx/>
              <a:buChar char="•"/>
              <a:tabLst/>
              <a:defRPr/>
            </a:pPr>
            <a:r>
              <a:rPr kumimoji="0" lang="en-US" sz="1470" b="0" i="0" u="none" strike="noStrike" kern="1200" cap="none" spc="0" normalizeH="0" baseline="0" noProof="0" dirty="0">
                <a:ln>
                  <a:noFill/>
                </a:ln>
                <a:solidFill>
                  <a:srgbClr val="FFFFFF"/>
                </a:solidFill>
                <a:effectLst/>
                <a:uLnTx/>
                <a:uFillTx/>
                <a:latin typeface="Calibri" panose="020F0502020204030204"/>
                <a:ea typeface="Open Sans"/>
                <a:cs typeface="Open Sans"/>
              </a:rPr>
              <a:t>Recognition for good security performance</a:t>
            </a:r>
          </a:p>
          <a:p>
            <a:pPr marL="251997" marR="0" lvl="0" indent="-251997" algn="l" defTabSz="914400" rtl="0" eaLnBrk="1" fontAlgn="auto" latinLnBrk="0" hangingPunct="1">
              <a:lnSpc>
                <a:spcPct val="100000"/>
              </a:lnSpc>
              <a:spcBef>
                <a:spcPts val="0"/>
              </a:spcBef>
              <a:spcAft>
                <a:spcPts val="0"/>
              </a:spcAft>
              <a:buClrTx/>
              <a:buSzTx/>
              <a:buFontTx/>
              <a:buChar char="•"/>
              <a:tabLst/>
              <a:defRPr/>
            </a:pPr>
            <a:r>
              <a:rPr kumimoji="0" lang="en-US" sz="1470" b="0" i="0" u="none" strike="noStrike" kern="1200" cap="none" spc="0" normalizeH="0" baseline="0" noProof="0" dirty="0">
                <a:ln>
                  <a:noFill/>
                </a:ln>
                <a:solidFill>
                  <a:srgbClr val="FFFFFF"/>
                </a:solidFill>
                <a:effectLst/>
                <a:uLnTx/>
                <a:uFillTx/>
                <a:latin typeface="Calibri" panose="020F0502020204030204"/>
                <a:ea typeface="Open Sans"/>
                <a:cs typeface="Open Sans"/>
              </a:rPr>
              <a:t>Baseline security controls</a:t>
            </a:r>
          </a:p>
        </p:txBody>
      </p:sp>
      <p:sp>
        <p:nvSpPr>
          <p:cNvPr id="2" name="Title 1">
            <a:extLst>
              <a:ext uri="{FF2B5EF4-FFF2-40B4-BE49-F238E27FC236}">
                <a16:creationId xmlns:a16="http://schemas.microsoft.com/office/drawing/2014/main" id="{FC32646B-EE51-2C35-9583-01D965D5D8C3}"/>
              </a:ext>
            </a:extLst>
          </p:cNvPr>
          <p:cNvSpPr>
            <a:spLocks noGrp="1"/>
          </p:cNvSpPr>
          <p:nvPr>
            <p:ph type="title" idx="4294967295"/>
          </p:nvPr>
        </p:nvSpPr>
        <p:spPr>
          <a:xfrm>
            <a:off x="928687" y="388938"/>
            <a:ext cx="11582400" cy="723900"/>
          </a:xfrm>
        </p:spPr>
        <p:txBody>
          <a:bodyPr>
            <a:normAutofit/>
          </a:bodyPr>
          <a:lstStyle/>
          <a:p>
            <a:pPr algn="ctr"/>
            <a:r>
              <a:rPr lang="en-US" sz="4200" dirty="0">
                <a:solidFill>
                  <a:schemeClr val="bg2"/>
                </a:solidFill>
                <a:latin typeface="+mn-lt"/>
                <a:ea typeface="Calibri" panose="020F0502020204030204" pitchFamily="34" charset="0"/>
                <a:cs typeface="Calibri" panose="020F0502020204030204" pitchFamily="34" charset="0"/>
              </a:rPr>
              <a:t>We measure individual risk for adaptive protection</a:t>
            </a:r>
            <a:endParaRPr lang="en-US" dirty="0">
              <a:solidFill>
                <a:schemeClr val="bg2"/>
              </a:solidFill>
              <a:latin typeface="+mn-lt"/>
              <a:cs typeface="Calibri" panose="020F0502020204030204" pitchFamily="34" charset="0"/>
            </a:endParaRPr>
          </a:p>
        </p:txBody>
      </p:sp>
      <p:grpSp>
        <p:nvGrpSpPr>
          <p:cNvPr id="5" name="Group 4">
            <a:extLst>
              <a:ext uri="{FF2B5EF4-FFF2-40B4-BE49-F238E27FC236}">
                <a16:creationId xmlns:a16="http://schemas.microsoft.com/office/drawing/2014/main" id="{2EEC42D3-7F4A-C3C2-7438-35E6EED0749A}"/>
              </a:ext>
            </a:extLst>
          </p:cNvPr>
          <p:cNvGrpSpPr/>
          <p:nvPr/>
        </p:nvGrpSpPr>
        <p:grpSpPr>
          <a:xfrm>
            <a:off x="5785625" y="1874219"/>
            <a:ext cx="1763386" cy="2222888"/>
            <a:chOff x="2359314" y="2675222"/>
            <a:chExt cx="1599712" cy="2016565"/>
          </a:xfrm>
        </p:grpSpPr>
        <p:sp>
          <p:nvSpPr>
            <p:cNvPr id="21" name="Oval 20">
              <a:extLst>
                <a:ext uri="{FF2B5EF4-FFF2-40B4-BE49-F238E27FC236}">
                  <a16:creationId xmlns:a16="http://schemas.microsoft.com/office/drawing/2014/main" id="{D1CF4E0A-5373-60A0-E036-9DBE9465882D}"/>
                </a:ext>
              </a:extLst>
            </p:cNvPr>
            <p:cNvSpPr/>
            <p:nvPr/>
          </p:nvSpPr>
          <p:spPr>
            <a:xfrm>
              <a:off x="2359314" y="2675222"/>
              <a:ext cx="1599712" cy="1599712"/>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07989" rtl="0" eaLnBrk="1" fontAlgn="auto" latinLnBrk="0" hangingPunct="1">
                <a:lnSpc>
                  <a:spcPct val="100000"/>
                </a:lnSpc>
                <a:spcBef>
                  <a:spcPts val="0"/>
                </a:spcBef>
                <a:spcAft>
                  <a:spcPts val="0"/>
                </a:spcAft>
                <a:buClrTx/>
                <a:buSzTx/>
                <a:buFontTx/>
                <a:buNone/>
                <a:tabLst/>
                <a:defRPr/>
              </a:pPr>
              <a:endParaRPr kumimoji="0" lang="en-US" sz="1984"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9" name="Picture 8" descr="A person standing in front of a glass wall&#10;&#10;Description automatically generated">
              <a:extLst>
                <a:ext uri="{FF2B5EF4-FFF2-40B4-BE49-F238E27FC236}">
                  <a16:creationId xmlns:a16="http://schemas.microsoft.com/office/drawing/2014/main" id="{F23E649C-1871-EC38-D6A7-0D482430AEF9}"/>
                </a:ext>
              </a:extLst>
            </p:cNvPr>
            <p:cNvPicPr>
              <a:picLocks noChangeAspect="1"/>
            </p:cNvPicPr>
            <p:nvPr/>
          </p:nvPicPr>
          <p:blipFill rotWithShape="1">
            <a:blip r:embed="rId3">
              <a:extLst>
                <a:ext uri="{28A0092B-C50C-407E-A947-70E740481C1C}">
                  <a14:useLocalDpi xmlns:a14="http://schemas.microsoft.com/office/drawing/2010/main" val="0"/>
                </a:ext>
              </a:extLst>
            </a:blip>
            <a:srcRect l="33413" t="13071" r="34261" b="38436"/>
            <a:stretch/>
          </p:blipFill>
          <p:spPr>
            <a:xfrm>
              <a:off x="2412898" y="2728806"/>
              <a:ext cx="1492544" cy="1492544"/>
            </a:xfrm>
            <a:prstGeom prst="ellipse">
              <a:avLst/>
            </a:prstGeom>
          </p:spPr>
        </p:pic>
        <p:sp>
          <p:nvSpPr>
            <p:cNvPr id="24" name="Rectangle: Rounded Corners 23">
              <a:extLst>
                <a:ext uri="{FF2B5EF4-FFF2-40B4-BE49-F238E27FC236}">
                  <a16:creationId xmlns:a16="http://schemas.microsoft.com/office/drawing/2014/main" id="{5CEEA88C-347C-145D-7BF6-D319521FBAA2}"/>
                </a:ext>
              </a:extLst>
            </p:cNvPr>
            <p:cNvSpPr/>
            <p:nvPr/>
          </p:nvSpPr>
          <p:spPr>
            <a:xfrm>
              <a:off x="2902435" y="4232729"/>
              <a:ext cx="513470" cy="211016"/>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07989" rtl="0" eaLnBrk="1" fontAlgn="auto" latinLnBrk="0" hangingPunct="1">
                <a:lnSpc>
                  <a:spcPct val="100000"/>
                </a:lnSpc>
                <a:spcBef>
                  <a:spcPts val="0"/>
                </a:spcBef>
                <a:spcAft>
                  <a:spcPts val="0"/>
                </a:spcAft>
                <a:buClrTx/>
                <a:buSzTx/>
                <a:buFontTx/>
                <a:buNone/>
                <a:tabLst/>
                <a:defRPr/>
              </a:pPr>
              <a:r>
                <a:rPr kumimoji="0" lang="en-US" sz="1470" b="1" i="0" u="none" strike="noStrike" kern="1200" cap="none" spc="0" normalizeH="0" baseline="0" noProof="0">
                  <a:ln>
                    <a:noFill/>
                  </a:ln>
                  <a:solidFill>
                    <a:srgbClr val="FFFFFF"/>
                  </a:solidFill>
                  <a:effectLst/>
                  <a:uLnTx/>
                  <a:uFillTx/>
                  <a:latin typeface="Calibri" panose="020F0502020204030204"/>
                  <a:ea typeface="+mn-ea"/>
                  <a:cs typeface="+mn-cs"/>
                </a:rPr>
                <a:t>6.3</a:t>
              </a:r>
            </a:p>
          </p:txBody>
        </p:sp>
        <p:grpSp>
          <p:nvGrpSpPr>
            <p:cNvPr id="57" name="Group 56">
              <a:extLst>
                <a:ext uri="{FF2B5EF4-FFF2-40B4-BE49-F238E27FC236}">
                  <a16:creationId xmlns:a16="http://schemas.microsoft.com/office/drawing/2014/main" id="{B6D57B12-519B-20C0-428D-BE612655D086}"/>
                </a:ext>
              </a:extLst>
            </p:cNvPr>
            <p:cNvGrpSpPr/>
            <p:nvPr/>
          </p:nvGrpSpPr>
          <p:grpSpPr>
            <a:xfrm>
              <a:off x="2670502" y="4530009"/>
              <a:ext cx="970084" cy="161778"/>
              <a:chOff x="1850141" y="4086665"/>
              <a:chExt cx="970084" cy="161778"/>
            </a:xfrm>
          </p:grpSpPr>
          <p:sp>
            <p:nvSpPr>
              <p:cNvPr id="35" name="Rectangle: Rounded Corners 34">
                <a:extLst>
                  <a:ext uri="{FF2B5EF4-FFF2-40B4-BE49-F238E27FC236}">
                    <a16:creationId xmlns:a16="http://schemas.microsoft.com/office/drawing/2014/main" id="{211D1C13-C9CD-43EC-370E-1034F7C11788}"/>
                  </a:ext>
                </a:extLst>
              </p:cNvPr>
              <p:cNvSpPr/>
              <p:nvPr/>
            </p:nvSpPr>
            <p:spPr>
              <a:xfrm>
                <a:off x="1850141" y="4086665"/>
                <a:ext cx="175846" cy="16177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07989" rtl="0" eaLnBrk="1" fontAlgn="auto" latinLnBrk="0" hangingPunct="1">
                  <a:lnSpc>
                    <a:spcPct val="100000"/>
                  </a:lnSpc>
                  <a:spcBef>
                    <a:spcPts val="0"/>
                  </a:spcBef>
                  <a:spcAft>
                    <a:spcPts val="0"/>
                  </a:spcAft>
                  <a:buClrTx/>
                  <a:buSzTx/>
                  <a:buFontTx/>
                  <a:buNone/>
                  <a:tabLst/>
                  <a:defRPr/>
                </a:pPr>
                <a:endParaRPr kumimoji="0" lang="en-US" sz="1984"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6" name="Rectangle: Rounded Corners 35">
                <a:extLst>
                  <a:ext uri="{FF2B5EF4-FFF2-40B4-BE49-F238E27FC236}">
                    <a16:creationId xmlns:a16="http://schemas.microsoft.com/office/drawing/2014/main" id="{658F70D6-58FC-1E96-01A7-C5F863A9A8EF}"/>
                  </a:ext>
                </a:extLst>
              </p:cNvPr>
              <p:cNvSpPr/>
              <p:nvPr/>
            </p:nvSpPr>
            <p:spPr>
              <a:xfrm>
                <a:off x="2048261" y="4086665"/>
                <a:ext cx="175846" cy="16177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07989" rtl="0" eaLnBrk="1" fontAlgn="auto" latinLnBrk="0" hangingPunct="1">
                  <a:lnSpc>
                    <a:spcPct val="100000"/>
                  </a:lnSpc>
                  <a:spcBef>
                    <a:spcPts val="0"/>
                  </a:spcBef>
                  <a:spcAft>
                    <a:spcPts val="0"/>
                  </a:spcAft>
                  <a:buClrTx/>
                  <a:buSzTx/>
                  <a:buFontTx/>
                  <a:buNone/>
                  <a:tabLst/>
                  <a:defRPr/>
                </a:pPr>
                <a:endParaRPr kumimoji="0" lang="en-US" sz="1984"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7" name="Rectangle: Rounded Corners 36">
                <a:extLst>
                  <a:ext uri="{FF2B5EF4-FFF2-40B4-BE49-F238E27FC236}">
                    <a16:creationId xmlns:a16="http://schemas.microsoft.com/office/drawing/2014/main" id="{C2B536AA-B6C6-614D-38E0-148F18D8F95B}"/>
                  </a:ext>
                </a:extLst>
              </p:cNvPr>
              <p:cNvSpPr/>
              <p:nvPr/>
            </p:nvSpPr>
            <p:spPr>
              <a:xfrm>
                <a:off x="2246381" y="4086665"/>
                <a:ext cx="175846" cy="16177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07989" rtl="0" eaLnBrk="1" fontAlgn="auto" latinLnBrk="0" hangingPunct="1">
                  <a:lnSpc>
                    <a:spcPct val="100000"/>
                  </a:lnSpc>
                  <a:spcBef>
                    <a:spcPts val="0"/>
                  </a:spcBef>
                  <a:spcAft>
                    <a:spcPts val="0"/>
                  </a:spcAft>
                  <a:buClrTx/>
                  <a:buSzTx/>
                  <a:buFontTx/>
                  <a:buNone/>
                  <a:tabLst/>
                  <a:defRPr/>
                </a:pPr>
                <a:endParaRPr kumimoji="0" lang="en-US" sz="1984"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A9D889B6-9F2A-B4E7-8F36-436272E0FFAF}"/>
                  </a:ext>
                </a:extLst>
              </p:cNvPr>
              <p:cNvSpPr/>
              <p:nvPr/>
            </p:nvSpPr>
            <p:spPr>
              <a:xfrm>
                <a:off x="2482735" y="4086665"/>
                <a:ext cx="137612" cy="161778"/>
              </a:xfrm>
              <a:custGeom>
                <a:avLst/>
                <a:gdLst>
                  <a:gd name="connsiteX0" fmla="*/ 0 w 137612"/>
                  <a:gd name="connsiteY0" fmla="*/ 0 h 161778"/>
                  <a:gd name="connsiteX1" fmla="*/ 110648 w 137612"/>
                  <a:gd name="connsiteY1" fmla="*/ 0 h 161778"/>
                  <a:gd name="connsiteX2" fmla="*/ 137612 w 137612"/>
                  <a:gd name="connsiteY2" fmla="*/ 26964 h 161778"/>
                  <a:gd name="connsiteX3" fmla="*/ 137612 w 137612"/>
                  <a:gd name="connsiteY3" fmla="*/ 134814 h 161778"/>
                  <a:gd name="connsiteX4" fmla="*/ 110648 w 137612"/>
                  <a:gd name="connsiteY4" fmla="*/ 161778 h 161778"/>
                  <a:gd name="connsiteX5" fmla="*/ 0 w 137612"/>
                  <a:gd name="connsiteY5" fmla="*/ 161778 h 161778"/>
                  <a:gd name="connsiteX6" fmla="*/ 0 w 137612"/>
                  <a:gd name="connsiteY6" fmla="*/ 0 h 161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612" h="161778">
                    <a:moveTo>
                      <a:pt x="0" y="0"/>
                    </a:moveTo>
                    <a:lnTo>
                      <a:pt x="110648" y="0"/>
                    </a:lnTo>
                    <a:cubicBezTo>
                      <a:pt x="125540" y="0"/>
                      <a:pt x="137612" y="12072"/>
                      <a:pt x="137612" y="26964"/>
                    </a:cubicBezTo>
                    <a:lnTo>
                      <a:pt x="137612" y="134814"/>
                    </a:lnTo>
                    <a:cubicBezTo>
                      <a:pt x="137612" y="149706"/>
                      <a:pt x="125540" y="161778"/>
                      <a:pt x="110648" y="161778"/>
                    </a:cubicBezTo>
                    <a:lnTo>
                      <a:pt x="0" y="161778"/>
                    </a:lnTo>
                    <a:lnTo>
                      <a:pt x="0"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007989" rtl="0" eaLnBrk="1" fontAlgn="auto" latinLnBrk="0" hangingPunct="1">
                  <a:lnSpc>
                    <a:spcPct val="100000"/>
                  </a:lnSpc>
                  <a:spcBef>
                    <a:spcPts val="0"/>
                  </a:spcBef>
                  <a:spcAft>
                    <a:spcPts val="0"/>
                  </a:spcAft>
                  <a:buClrTx/>
                  <a:buSzTx/>
                  <a:buFontTx/>
                  <a:buNone/>
                  <a:tabLst/>
                  <a:defRPr/>
                </a:pPr>
                <a:endParaRPr kumimoji="0" lang="en-US" sz="1984"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9A2EBF1E-7B54-0259-8AC7-B39D2B37FB1A}"/>
                  </a:ext>
                </a:extLst>
              </p:cNvPr>
              <p:cNvSpPr/>
              <p:nvPr/>
            </p:nvSpPr>
            <p:spPr>
              <a:xfrm>
                <a:off x="2644379" y="4086665"/>
                <a:ext cx="175846" cy="161778"/>
              </a:xfrm>
              <a:custGeom>
                <a:avLst/>
                <a:gdLst>
                  <a:gd name="connsiteX0" fmla="*/ 26964 w 175846"/>
                  <a:gd name="connsiteY0" fmla="*/ 0 h 161778"/>
                  <a:gd name="connsiteX1" fmla="*/ 148882 w 175846"/>
                  <a:gd name="connsiteY1" fmla="*/ 0 h 161778"/>
                  <a:gd name="connsiteX2" fmla="*/ 175846 w 175846"/>
                  <a:gd name="connsiteY2" fmla="*/ 26964 h 161778"/>
                  <a:gd name="connsiteX3" fmla="*/ 175846 w 175846"/>
                  <a:gd name="connsiteY3" fmla="*/ 134814 h 161778"/>
                  <a:gd name="connsiteX4" fmla="*/ 148882 w 175846"/>
                  <a:gd name="connsiteY4" fmla="*/ 161778 h 161778"/>
                  <a:gd name="connsiteX5" fmla="*/ 26964 w 175846"/>
                  <a:gd name="connsiteY5" fmla="*/ 161778 h 161778"/>
                  <a:gd name="connsiteX6" fmla="*/ 0 w 175846"/>
                  <a:gd name="connsiteY6" fmla="*/ 134814 h 161778"/>
                  <a:gd name="connsiteX7" fmla="*/ 0 w 175846"/>
                  <a:gd name="connsiteY7" fmla="*/ 26964 h 161778"/>
                  <a:gd name="connsiteX8" fmla="*/ 26964 w 175846"/>
                  <a:gd name="connsiteY8" fmla="*/ 0 h 161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846" h="161778">
                    <a:moveTo>
                      <a:pt x="26964" y="0"/>
                    </a:moveTo>
                    <a:lnTo>
                      <a:pt x="148882" y="0"/>
                    </a:lnTo>
                    <a:cubicBezTo>
                      <a:pt x="163774" y="0"/>
                      <a:pt x="175846" y="12072"/>
                      <a:pt x="175846" y="26964"/>
                    </a:cubicBezTo>
                    <a:lnTo>
                      <a:pt x="175846" y="134814"/>
                    </a:lnTo>
                    <a:cubicBezTo>
                      <a:pt x="175846" y="149706"/>
                      <a:pt x="163774" y="161778"/>
                      <a:pt x="148882" y="161778"/>
                    </a:cubicBezTo>
                    <a:lnTo>
                      <a:pt x="26964" y="161778"/>
                    </a:lnTo>
                    <a:cubicBezTo>
                      <a:pt x="12072" y="161778"/>
                      <a:pt x="0" y="149706"/>
                      <a:pt x="0" y="134814"/>
                    </a:cubicBezTo>
                    <a:lnTo>
                      <a:pt x="0" y="26964"/>
                    </a:lnTo>
                    <a:cubicBezTo>
                      <a:pt x="0" y="12072"/>
                      <a:pt x="12072" y="0"/>
                      <a:pt x="26964" y="0"/>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007989" rtl="0" eaLnBrk="1" fontAlgn="auto" latinLnBrk="0" hangingPunct="1">
                  <a:lnSpc>
                    <a:spcPct val="100000"/>
                  </a:lnSpc>
                  <a:spcBef>
                    <a:spcPts val="0"/>
                  </a:spcBef>
                  <a:spcAft>
                    <a:spcPts val="0"/>
                  </a:spcAft>
                  <a:buClrTx/>
                  <a:buSzTx/>
                  <a:buFontTx/>
                  <a:buNone/>
                  <a:tabLst/>
                  <a:defRPr/>
                </a:pPr>
                <a:endParaRPr kumimoji="0" lang="en-US" sz="1984"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B96B9DBF-F7BE-E273-DF05-55B7BCE0A744}"/>
                  </a:ext>
                </a:extLst>
              </p:cNvPr>
              <p:cNvSpPr/>
              <p:nvPr/>
            </p:nvSpPr>
            <p:spPr>
              <a:xfrm>
                <a:off x="2444501" y="4086665"/>
                <a:ext cx="38234" cy="161778"/>
              </a:xfrm>
              <a:custGeom>
                <a:avLst/>
                <a:gdLst>
                  <a:gd name="connsiteX0" fmla="*/ 26964 w 38234"/>
                  <a:gd name="connsiteY0" fmla="*/ 0 h 161778"/>
                  <a:gd name="connsiteX1" fmla="*/ 38234 w 38234"/>
                  <a:gd name="connsiteY1" fmla="*/ 0 h 161778"/>
                  <a:gd name="connsiteX2" fmla="*/ 38234 w 38234"/>
                  <a:gd name="connsiteY2" fmla="*/ 161778 h 161778"/>
                  <a:gd name="connsiteX3" fmla="*/ 26964 w 38234"/>
                  <a:gd name="connsiteY3" fmla="*/ 161778 h 161778"/>
                  <a:gd name="connsiteX4" fmla="*/ 0 w 38234"/>
                  <a:gd name="connsiteY4" fmla="*/ 134814 h 161778"/>
                  <a:gd name="connsiteX5" fmla="*/ 0 w 38234"/>
                  <a:gd name="connsiteY5" fmla="*/ 26964 h 161778"/>
                  <a:gd name="connsiteX6" fmla="*/ 26964 w 38234"/>
                  <a:gd name="connsiteY6" fmla="*/ 0 h 161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34" h="161778">
                    <a:moveTo>
                      <a:pt x="26964" y="0"/>
                    </a:moveTo>
                    <a:lnTo>
                      <a:pt x="38234" y="0"/>
                    </a:lnTo>
                    <a:lnTo>
                      <a:pt x="38234" y="161778"/>
                    </a:lnTo>
                    <a:lnTo>
                      <a:pt x="26964" y="161778"/>
                    </a:lnTo>
                    <a:cubicBezTo>
                      <a:pt x="12072" y="161778"/>
                      <a:pt x="0" y="149706"/>
                      <a:pt x="0" y="134814"/>
                    </a:cubicBezTo>
                    <a:lnTo>
                      <a:pt x="0" y="26964"/>
                    </a:lnTo>
                    <a:cubicBezTo>
                      <a:pt x="0" y="12072"/>
                      <a:pt x="12072" y="0"/>
                      <a:pt x="2696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007989" rtl="0" eaLnBrk="1" fontAlgn="auto" latinLnBrk="0" hangingPunct="1">
                  <a:lnSpc>
                    <a:spcPct val="100000"/>
                  </a:lnSpc>
                  <a:spcBef>
                    <a:spcPts val="0"/>
                  </a:spcBef>
                  <a:spcAft>
                    <a:spcPts val="0"/>
                  </a:spcAft>
                  <a:buClrTx/>
                  <a:buSzTx/>
                  <a:buFontTx/>
                  <a:buNone/>
                  <a:tabLst/>
                  <a:defRPr/>
                </a:pPr>
                <a:endParaRPr kumimoji="0" lang="en-US" sz="1984"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sp>
        <p:nvSpPr>
          <p:cNvPr id="20" name="Oval 19">
            <a:extLst>
              <a:ext uri="{FF2B5EF4-FFF2-40B4-BE49-F238E27FC236}">
                <a16:creationId xmlns:a16="http://schemas.microsoft.com/office/drawing/2014/main" id="{29E65B60-DA95-E409-FCA3-C79135E3807E}"/>
              </a:ext>
            </a:extLst>
          </p:cNvPr>
          <p:cNvSpPr/>
          <p:nvPr/>
        </p:nvSpPr>
        <p:spPr>
          <a:xfrm>
            <a:off x="8685622" y="1893695"/>
            <a:ext cx="1763386" cy="1763388"/>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07989" rtl="0" eaLnBrk="1" fontAlgn="auto" latinLnBrk="0" hangingPunct="1">
              <a:lnSpc>
                <a:spcPct val="100000"/>
              </a:lnSpc>
              <a:spcBef>
                <a:spcPts val="0"/>
              </a:spcBef>
              <a:spcAft>
                <a:spcPts val="0"/>
              </a:spcAft>
              <a:buClrTx/>
              <a:buSzTx/>
              <a:buFontTx/>
              <a:buNone/>
              <a:tabLst/>
              <a:defRPr/>
            </a:pPr>
            <a:endParaRPr kumimoji="0" lang="en-US" sz="1984"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Rounded Corners 21">
            <a:extLst>
              <a:ext uri="{FF2B5EF4-FFF2-40B4-BE49-F238E27FC236}">
                <a16:creationId xmlns:a16="http://schemas.microsoft.com/office/drawing/2014/main" id="{95A91636-25B2-2199-2C73-9E08E8DF1F37}"/>
              </a:ext>
            </a:extLst>
          </p:cNvPr>
          <p:cNvSpPr/>
          <p:nvPr/>
        </p:nvSpPr>
        <p:spPr>
          <a:xfrm>
            <a:off x="9280700" y="3610557"/>
            <a:ext cx="566006" cy="232606"/>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34394" tIns="67197" rIns="134394" bIns="67197" rtlCol="0" anchor="ctr"/>
          <a:lstStyle/>
          <a:p>
            <a:pPr marL="0" marR="0" lvl="0" indent="0" algn="ctr" defTabSz="1007989" rtl="0" eaLnBrk="1" fontAlgn="auto" latinLnBrk="0" hangingPunct="1">
              <a:lnSpc>
                <a:spcPct val="100000"/>
              </a:lnSpc>
              <a:spcBef>
                <a:spcPts val="0"/>
              </a:spcBef>
              <a:spcAft>
                <a:spcPts val="0"/>
              </a:spcAft>
              <a:buClrTx/>
              <a:buSzTx/>
              <a:buFontTx/>
              <a:buNone/>
              <a:tabLst/>
              <a:defRPr/>
            </a:pPr>
            <a:r>
              <a:rPr kumimoji="0" lang="en-US" sz="1470" b="1" i="0" u="none" strike="noStrike" kern="1200" cap="none" spc="0" normalizeH="0" baseline="0" noProof="0">
                <a:ln>
                  <a:noFill/>
                </a:ln>
                <a:solidFill>
                  <a:srgbClr val="FFFFFF"/>
                </a:solidFill>
                <a:effectLst/>
                <a:uLnTx/>
                <a:uFillTx/>
                <a:latin typeface="Calibri" panose="020F0502020204030204"/>
                <a:ea typeface="+mn-ea"/>
                <a:cs typeface="+mn-cs"/>
              </a:rPr>
              <a:t>9.1</a:t>
            </a:r>
          </a:p>
        </p:txBody>
      </p:sp>
      <p:grpSp>
        <p:nvGrpSpPr>
          <p:cNvPr id="4" name="Group 3">
            <a:extLst>
              <a:ext uri="{FF2B5EF4-FFF2-40B4-BE49-F238E27FC236}">
                <a16:creationId xmlns:a16="http://schemas.microsoft.com/office/drawing/2014/main" id="{C71D502C-BAB2-7377-AB4D-3ED5A88A7A81}"/>
              </a:ext>
            </a:extLst>
          </p:cNvPr>
          <p:cNvGrpSpPr/>
          <p:nvPr/>
        </p:nvGrpSpPr>
        <p:grpSpPr>
          <a:xfrm>
            <a:off x="2850947" y="1854744"/>
            <a:ext cx="1763386" cy="1952214"/>
            <a:chOff x="8227337" y="2675221"/>
            <a:chExt cx="1599712" cy="1771013"/>
          </a:xfrm>
          <a:solidFill>
            <a:schemeClr val="accent2"/>
          </a:solidFill>
        </p:grpSpPr>
        <p:sp>
          <p:nvSpPr>
            <p:cNvPr id="19" name="Oval 18">
              <a:extLst>
                <a:ext uri="{FF2B5EF4-FFF2-40B4-BE49-F238E27FC236}">
                  <a16:creationId xmlns:a16="http://schemas.microsoft.com/office/drawing/2014/main" id="{9560D999-3DDC-7C9A-54F6-99F1B808EF9D}"/>
                </a:ext>
              </a:extLst>
            </p:cNvPr>
            <p:cNvSpPr/>
            <p:nvPr/>
          </p:nvSpPr>
          <p:spPr>
            <a:xfrm>
              <a:off x="8227337" y="2675221"/>
              <a:ext cx="1599712" cy="1599712"/>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07989" rtl="0" eaLnBrk="1" fontAlgn="auto" latinLnBrk="0" hangingPunct="1">
                <a:lnSpc>
                  <a:spcPct val="100000"/>
                </a:lnSpc>
                <a:spcBef>
                  <a:spcPts val="0"/>
                </a:spcBef>
                <a:spcAft>
                  <a:spcPts val="0"/>
                </a:spcAft>
                <a:buClrTx/>
                <a:buSzTx/>
                <a:buFontTx/>
                <a:buNone/>
                <a:tabLst/>
                <a:defRPr/>
              </a:pPr>
              <a:endParaRPr kumimoji="0" lang="en-US" sz="1984"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Rounded Corners 22">
              <a:extLst>
                <a:ext uri="{FF2B5EF4-FFF2-40B4-BE49-F238E27FC236}">
                  <a16:creationId xmlns:a16="http://schemas.microsoft.com/office/drawing/2014/main" id="{ABB027AA-C210-361D-D480-E58C416CE0F2}"/>
                </a:ext>
              </a:extLst>
            </p:cNvPr>
            <p:cNvSpPr/>
            <p:nvPr/>
          </p:nvSpPr>
          <p:spPr>
            <a:xfrm>
              <a:off x="8770458" y="4235218"/>
              <a:ext cx="513470" cy="211016"/>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34394" tIns="67197" rIns="134394" bIns="67197" rtlCol="0" anchor="ctr"/>
            <a:lstStyle/>
            <a:p>
              <a:pPr marL="0" marR="0" lvl="0" indent="0" algn="ctr" defTabSz="1007989" rtl="0" eaLnBrk="1" fontAlgn="auto" latinLnBrk="0" hangingPunct="1">
                <a:lnSpc>
                  <a:spcPct val="100000"/>
                </a:lnSpc>
                <a:spcBef>
                  <a:spcPts val="0"/>
                </a:spcBef>
                <a:spcAft>
                  <a:spcPts val="0"/>
                </a:spcAft>
                <a:buClrTx/>
                <a:buSzTx/>
                <a:buFontTx/>
                <a:buNone/>
                <a:tabLst/>
                <a:defRPr/>
              </a:pPr>
              <a:r>
                <a:rPr kumimoji="0" lang="en-US" sz="1470" b="1" i="0" u="none" strike="noStrike" kern="1200" cap="none" spc="0" normalizeH="0" baseline="0" noProof="0">
                  <a:ln>
                    <a:noFill/>
                  </a:ln>
                  <a:solidFill>
                    <a:srgbClr val="FFFFFF"/>
                  </a:solidFill>
                  <a:effectLst/>
                  <a:uLnTx/>
                  <a:uFillTx/>
                  <a:latin typeface="Calibri" panose="020F0502020204030204"/>
                  <a:ea typeface="Open Sans"/>
                  <a:cs typeface="Open Sans"/>
                </a:rPr>
                <a:t>4.7</a:t>
              </a:r>
            </a:p>
          </p:txBody>
        </p:sp>
      </p:grpSp>
      <p:sp>
        <p:nvSpPr>
          <p:cNvPr id="13" name="Oval 12">
            <a:extLst>
              <a:ext uri="{FF2B5EF4-FFF2-40B4-BE49-F238E27FC236}">
                <a16:creationId xmlns:a16="http://schemas.microsoft.com/office/drawing/2014/main" id="{DC0F5D58-0706-EA6E-DC29-086066327728}"/>
              </a:ext>
            </a:extLst>
          </p:cNvPr>
          <p:cNvSpPr/>
          <p:nvPr/>
        </p:nvSpPr>
        <p:spPr>
          <a:xfrm>
            <a:off x="3453009" y="4314874"/>
            <a:ext cx="567166" cy="567166"/>
          </a:xfrm>
          <a:prstGeom prst="ellipse">
            <a:avLst/>
          </a:prstGeom>
          <a:solidFill>
            <a:schemeClr val="tx1">
              <a:lumMod val="95000"/>
              <a:lumOff val="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07989" rtl="0" eaLnBrk="1" fontAlgn="auto" latinLnBrk="0" hangingPunct="1">
              <a:lnSpc>
                <a:spcPct val="100000"/>
              </a:lnSpc>
              <a:spcBef>
                <a:spcPts val="0"/>
              </a:spcBef>
              <a:spcAft>
                <a:spcPts val="0"/>
              </a:spcAft>
              <a:buClrTx/>
              <a:buSzTx/>
              <a:buFontTx/>
              <a:buNone/>
              <a:tabLst/>
              <a:defRPr/>
            </a:pPr>
            <a:endParaRPr kumimoji="0" lang="en-US" sz="2187"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3D0926CA-E263-B94D-3AEC-D23C3E440005}"/>
              </a:ext>
            </a:extLst>
          </p:cNvPr>
          <p:cNvSpPr/>
          <p:nvPr/>
        </p:nvSpPr>
        <p:spPr>
          <a:xfrm>
            <a:off x="6422794" y="4314874"/>
            <a:ext cx="567166" cy="567166"/>
          </a:xfrm>
          <a:prstGeom prst="ellipse">
            <a:avLst/>
          </a:prstGeom>
          <a:solidFill>
            <a:schemeClr val="tx1">
              <a:lumMod val="95000"/>
              <a:lumOff val="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07989" rtl="0" eaLnBrk="1" fontAlgn="auto" latinLnBrk="0" hangingPunct="1">
              <a:lnSpc>
                <a:spcPct val="100000"/>
              </a:lnSpc>
              <a:spcBef>
                <a:spcPts val="0"/>
              </a:spcBef>
              <a:spcAft>
                <a:spcPts val="0"/>
              </a:spcAft>
              <a:buClrTx/>
              <a:buSzTx/>
              <a:buFontTx/>
              <a:buNone/>
              <a:tabLst/>
              <a:defRPr/>
            </a:pPr>
            <a:endParaRPr kumimoji="0" lang="en-US" sz="2187"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B3CD5209-0A61-8744-5ECF-5E8EED31FE67}"/>
              </a:ext>
            </a:extLst>
          </p:cNvPr>
          <p:cNvSpPr/>
          <p:nvPr/>
        </p:nvSpPr>
        <p:spPr>
          <a:xfrm>
            <a:off x="9283733" y="4314874"/>
            <a:ext cx="567166" cy="567166"/>
          </a:xfrm>
          <a:prstGeom prst="ellipse">
            <a:avLst/>
          </a:prstGeom>
          <a:solidFill>
            <a:schemeClr val="tx1">
              <a:lumMod val="95000"/>
              <a:lumOff val="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07989" rtl="0" eaLnBrk="1" fontAlgn="auto" latinLnBrk="0" hangingPunct="1">
              <a:lnSpc>
                <a:spcPct val="100000"/>
              </a:lnSpc>
              <a:spcBef>
                <a:spcPts val="0"/>
              </a:spcBef>
              <a:spcAft>
                <a:spcPts val="0"/>
              </a:spcAft>
              <a:buClrTx/>
              <a:buSzTx/>
              <a:buFontTx/>
              <a:buNone/>
              <a:tabLst/>
              <a:defRPr/>
            </a:pPr>
            <a:endParaRPr kumimoji="0" lang="en-US" sz="2187"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9" name="Group 28">
            <a:extLst>
              <a:ext uri="{FF2B5EF4-FFF2-40B4-BE49-F238E27FC236}">
                <a16:creationId xmlns:a16="http://schemas.microsoft.com/office/drawing/2014/main" id="{EF5DB654-4E65-24EA-0DD2-62F7BE70DC86}"/>
              </a:ext>
            </a:extLst>
          </p:cNvPr>
          <p:cNvGrpSpPr/>
          <p:nvPr/>
        </p:nvGrpSpPr>
        <p:grpSpPr>
          <a:xfrm>
            <a:off x="1974439" y="3974865"/>
            <a:ext cx="9881635" cy="979943"/>
            <a:chOff x="2946237" y="3120910"/>
            <a:chExt cx="8132377" cy="806471"/>
          </a:xfrm>
          <a:solidFill>
            <a:srgbClr val="0056BF">
              <a:alpha val="92000"/>
            </a:srgbClr>
          </a:solidFill>
        </p:grpSpPr>
        <p:sp>
          <p:nvSpPr>
            <p:cNvPr id="34" name="Rounded Rectangle 96">
              <a:extLst>
                <a:ext uri="{FF2B5EF4-FFF2-40B4-BE49-F238E27FC236}">
                  <a16:creationId xmlns:a16="http://schemas.microsoft.com/office/drawing/2014/main" id="{D239E492-496D-5706-868C-77272D85D7B1}"/>
                </a:ext>
              </a:extLst>
            </p:cNvPr>
            <p:cNvSpPr/>
            <p:nvPr/>
          </p:nvSpPr>
          <p:spPr>
            <a:xfrm>
              <a:off x="2946237" y="3528287"/>
              <a:ext cx="8062079" cy="230909"/>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07989" rtl="0" eaLnBrk="1" fontAlgn="auto" latinLnBrk="0" hangingPunct="1">
                <a:lnSpc>
                  <a:spcPct val="100000"/>
                </a:lnSpc>
                <a:spcBef>
                  <a:spcPts val="0"/>
                </a:spcBef>
                <a:spcAft>
                  <a:spcPts val="0"/>
                </a:spcAft>
                <a:buClrTx/>
                <a:buSzTx/>
                <a:buFontTx/>
                <a:buNone/>
                <a:tabLst/>
                <a:defRPr/>
              </a:pPr>
              <a:endParaRPr kumimoji="0" lang="id-ID" sz="2187"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8" name="Rounded Rectangle 97">
              <a:extLst>
                <a:ext uri="{FF2B5EF4-FFF2-40B4-BE49-F238E27FC236}">
                  <a16:creationId xmlns:a16="http://schemas.microsoft.com/office/drawing/2014/main" id="{ACDD87AD-BFD7-4F61-A980-AB28BDB3B7B5}"/>
                </a:ext>
              </a:extLst>
            </p:cNvPr>
            <p:cNvSpPr/>
            <p:nvPr/>
          </p:nvSpPr>
          <p:spPr>
            <a:xfrm rot="18900000">
              <a:off x="10388589" y="3696472"/>
              <a:ext cx="690025" cy="230909"/>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07989" rtl="0" eaLnBrk="1" fontAlgn="auto" latinLnBrk="0" hangingPunct="1">
                <a:lnSpc>
                  <a:spcPct val="100000"/>
                </a:lnSpc>
                <a:spcBef>
                  <a:spcPts val="0"/>
                </a:spcBef>
                <a:spcAft>
                  <a:spcPts val="0"/>
                </a:spcAft>
                <a:buClrTx/>
                <a:buSzTx/>
                <a:buFontTx/>
                <a:buNone/>
                <a:tabLst/>
                <a:defRPr/>
              </a:pPr>
              <a:endParaRPr kumimoji="0" lang="id-ID" sz="2187"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9" name="Rounded Rectangle 98">
              <a:extLst>
                <a:ext uri="{FF2B5EF4-FFF2-40B4-BE49-F238E27FC236}">
                  <a16:creationId xmlns:a16="http://schemas.microsoft.com/office/drawing/2014/main" id="{B76616D8-8375-62CE-21D0-FE55367B3BED}"/>
                </a:ext>
              </a:extLst>
            </p:cNvPr>
            <p:cNvSpPr/>
            <p:nvPr/>
          </p:nvSpPr>
          <p:spPr>
            <a:xfrm rot="2700000">
              <a:off x="10388588" y="3350468"/>
              <a:ext cx="690025" cy="230909"/>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07989" rtl="0" eaLnBrk="1" fontAlgn="auto" latinLnBrk="0" hangingPunct="1">
                <a:lnSpc>
                  <a:spcPct val="100000"/>
                </a:lnSpc>
                <a:spcBef>
                  <a:spcPts val="0"/>
                </a:spcBef>
                <a:spcAft>
                  <a:spcPts val="0"/>
                </a:spcAft>
                <a:buClrTx/>
                <a:buSzTx/>
                <a:buFontTx/>
                <a:buNone/>
                <a:tabLst/>
                <a:defRPr/>
              </a:pPr>
              <a:endParaRPr kumimoji="0" lang="id-ID" sz="2187"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40" name="Oval 39">
            <a:extLst>
              <a:ext uri="{FF2B5EF4-FFF2-40B4-BE49-F238E27FC236}">
                <a16:creationId xmlns:a16="http://schemas.microsoft.com/office/drawing/2014/main" id="{2AC2294D-30CA-8E67-368E-00677F4EF9E2}"/>
              </a:ext>
            </a:extLst>
          </p:cNvPr>
          <p:cNvSpPr>
            <a:spLocks noChangeAspect="1"/>
          </p:cNvSpPr>
          <p:nvPr/>
        </p:nvSpPr>
        <p:spPr>
          <a:xfrm>
            <a:off x="3688475" y="4550341"/>
            <a:ext cx="96235" cy="962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07989" rtl="0" eaLnBrk="1" fontAlgn="auto" latinLnBrk="0" hangingPunct="1">
              <a:lnSpc>
                <a:spcPct val="100000"/>
              </a:lnSpc>
              <a:spcBef>
                <a:spcPts val="0"/>
              </a:spcBef>
              <a:spcAft>
                <a:spcPts val="0"/>
              </a:spcAft>
              <a:buClrTx/>
              <a:buSzTx/>
              <a:buFontTx/>
              <a:buNone/>
              <a:tabLst/>
              <a:defRPr/>
            </a:pPr>
            <a:endParaRPr kumimoji="0" lang="en-US" sz="2187"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7" name="Oval 46">
            <a:extLst>
              <a:ext uri="{FF2B5EF4-FFF2-40B4-BE49-F238E27FC236}">
                <a16:creationId xmlns:a16="http://schemas.microsoft.com/office/drawing/2014/main" id="{D0406174-CD87-B179-2BFE-7F9576996488}"/>
              </a:ext>
            </a:extLst>
          </p:cNvPr>
          <p:cNvSpPr>
            <a:spLocks noChangeAspect="1"/>
          </p:cNvSpPr>
          <p:nvPr/>
        </p:nvSpPr>
        <p:spPr>
          <a:xfrm>
            <a:off x="6662353" y="4550341"/>
            <a:ext cx="96235" cy="962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07989" rtl="0" eaLnBrk="1" fontAlgn="auto" latinLnBrk="0" hangingPunct="1">
              <a:lnSpc>
                <a:spcPct val="100000"/>
              </a:lnSpc>
              <a:spcBef>
                <a:spcPts val="0"/>
              </a:spcBef>
              <a:spcAft>
                <a:spcPts val="0"/>
              </a:spcAft>
              <a:buClrTx/>
              <a:buSzTx/>
              <a:buFontTx/>
              <a:buNone/>
              <a:tabLst/>
              <a:defRPr/>
            </a:pPr>
            <a:endParaRPr kumimoji="0" lang="en-US" sz="2187"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1" name="Oval 50">
            <a:extLst>
              <a:ext uri="{FF2B5EF4-FFF2-40B4-BE49-F238E27FC236}">
                <a16:creationId xmlns:a16="http://schemas.microsoft.com/office/drawing/2014/main" id="{E6197B44-BF1F-F603-DB5C-E438DCA72154}"/>
              </a:ext>
            </a:extLst>
          </p:cNvPr>
          <p:cNvSpPr>
            <a:spLocks noChangeAspect="1"/>
          </p:cNvSpPr>
          <p:nvPr/>
        </p:nvSpPr>
        <p:spPr>
          <a:xfrm>
            <a:off x="9519199" y="4550341"/>
            <a:ext cx="96235" cy="962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07989" rtl="0" eaLnBrk="1" fontAlgn="auto" latinLnBrk="0" hangingPunct="1">
              <a:lnSpc>
                <a:spcPct val="100000"/>
              </a:lnSpc>
              <a:spcBef>
                <a:spcPts val="0"/>
              </a:spcBef>
              <a:spcAft>
                <a:spcPts val="0"/>
              </a:spcAft>
              <a:buClrTx/>
              <a:buSzTx/>
              <a:buFontTx/>
              <a:buNone/>
              <a:tabLst/>
              <a:defRPr/>
            </a:pPr>
            <a:endParaRPr kumimoji="0" lang="en-US" sz="2187"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8" name="TextBox 57">
            <a:extLst>
              <a:ext uri="{FF2B5EF4-FFF2-40B4-BE49-F238E27FC236}">
                <a16:creationId xmlns:a16="http://schemas.microsoft.com/office/drawing/2014/main" id="{B371B1BF-11C1-BE57-F770-ADCA864DDA62}"/>
              </a:ext>
            </a:extLst>
          </p:cNvPr>
          <p:cNvSpPr txBox="1"/>
          <p:nvPr/>
        </p:nvSpPr>
        <p:spPr>
          <a:xfrm>
            <a:off x="2404296" y="5301780"/>
            <a:ext cx="2647050" cy="363818"/>
          </a:xfrm>
          <a:prstGeom prst="rect">
            <a:avLst/>
          </a:prstGeom>
          <a:noFill/>
        </p:spPr>
        <p:txBody>
          <a:bodyPr wrap="square" rtlCol="0">
            <a:spAutoFit/>
          </a:bodyPr>
          <a:lstStyle/>
          <a:p>
            <a:pPr marL="0" marR="0" lvl="0" indent="0" algn="ctr" defTabSz="1007989" rtl="0" eaLnBrk="1" fontAlgn="auto" latinLnBrk="0" hangingPunct="1">
              <a:lnSpc>
                <a:spcPct val="100000"/>
              </a:lnSpc>
              <a:spcBef>
                <a:spcPts val="0"/>
              </a:spcBef>
              <a:spcAft>
                <a:spcPts val="0"/>
              </a:spcAft>
              <a:buClrTx/>
              <a:buSzTx/>
              <a:buFontTx/>
              <a:buNone/>
              <a:tabLst/>
              <a:defRPr/>
            </a:pPr>
            <a:r>
              <a:rPr kumimoji="0" lang="en-US" sz="1764" b="1" i="0" u="none" strike="noStrike" kern="1200" cap="none" spc="0" normalizeH="0" baseline="0" noProof="0" dirty="0">
                <a:ln>
                  <a:noFill/>
                </a:ln>
                <a:solidFill>
                  <a:srgbClr val="78BE43"/>
                </a:solidFill>
                <a:effectLst/>
                <a:uLnTx/>
                <a:uFillTx/>
                <a:latin typeface="Calibri" panose="020F0502020204030204"/>
                <a:ea typeface="+mn-ea"/>
                <a:cs typeface="+mn-cs"/>
              </a:rPr>
              <a:t>Low intervention</a:t>
            </a:r>
          </a:p>
        </p:txBody>
      </p:sp>
      <p:sp>
        <p:nvSpPr>
          <p:cNvPr id="59" name="TextBox 58">
            <a:extLst>
              <a:ext uri="{FF2B5EF4-FFF2-40B4-BE49-F238E27FC236}">
                <a16:creationId xmlns:a16="http://schemas.microsoft.com/office/drawing/2014/main" id="{CAAD125C-8D29-AB83-0178-CA849EF70E54}"/>
              </a:ext>
            </a:extLst>
          </p:cNvPr>
          <p:cNvSpPr txBox="1"/>
          <p:nvPr/>
        </p:nvSpPr>
        <p:spPr>
          <a:xfrm>
            <a:off x="8416536" y="5262959"/>
            <a:ext cx="2493342" cy="363818"/>
          </a:xfrm>
          <a:prstGeom prst="rect">
            <a:avLst/>
          </a:prstGeom>
          <a:noFill/>
        </p:spPr>
        <p:txBody>
          <a:bodyPr wrap="square" rtlCol="0">
            <a:spAutoFit/>
          </a:bodyPr>
          <a:lstStyle/>
          <a:p>
            <a:pPr marL="0" marR="0" lvl="0" indent="0" algn="ctr" defTabSz="1007989" rtl="0" eaLnBrk="1" fontAlgn="auto" latinLnBrk="0" hangingPunct="1">
              <a:lnSpc>
                <a:spcPct val="100000"/>
              </a:lnSpc>
              <a:spcBef>
                <a:spcPts val="0"/>
              </a:spcBef>
              <a:spcAft>
                <a:spcPts val="0"/>
              </a:spcAft>
              <a:buClrTx/>
              <a:buSzTx/>
              <a:buFontTx/>
              <a:buNone/>
              <a:tabLst/>
              <a:defRPr/>
            </a:pPr>
            <a:r>
              <a:rPr kumimoji="0" lang="en-US" sz="1764" b="1" i="0" u="none" strike="noStrike" kern="1200" cap="none" spc="0" normalizeH="0" baseline="0" noProof="0" dirty="0">
                <a:ln>
                  <a:noFill/>
                </a:ln>
                <a:solidFill>
                  <a:srgbClr val="EE3441"/>
                </a:solidFill>
                <a:effectLst/>
                <a:uLnTx/>
                <a:uFillTx/>
                <a:latin typeface="Calibri" panose="020F0502020204030204"/>
                <a:ea typeface="+mn-ea"/>
                <a:cs typeface="+mn-cs"/>
              </a:rPr>
              <a:t>High intervention</a:t>
            </a:r>
          </a:p>
        </p:txBody>
      </p:sp>
      <p:grpSp>
        <p:nvGrpSpPr>
          <p:cNvPr id="6" name="Group 5">
            <a:extLst>
              <a:ext uri="{FF2B5EF4-FFF2-40B4-BE49-F238E27FC236}">
                <a16:creationId xmlns:a16="http://schemas.microsoft.com/office/drawing/2014/main" id="{3C794C47-3213-D637-0F7D-DF5407D0A892}"/>
              </a:ext>
            </a:extLst>
          </p:cNvPr>
          <p:cNvGrpSpPr/>
          <p:nvPr/>
        </p:nvGrpSpPr>
        <p:grpSpPr>
          <a:xfrm>
            <a:off x="3248071" y="3977451"/>
            <a:ext cx="1069344" cy="178331"/>
            <a:chOff x="6145529" y="2679534"/>
            <a:chExt cx="970084" cy="161778"/>
          </a:xfrm>
        </p:grpSpPr>
        <p:sp>
          <p:nvSpPr>
            <p:cNvPr id="14" name="Rectangle: Rounded Corners 13">
              <a:extLst>
                <a:ext uri="{FF2B5EF4-FFF2-40B4-BE49-F238E27FC236}">
                  <a16:creationId xmlns:a16="http://schemas.microsoft.com/office/drawing/2014/main" id="{D97D19B7-9059-36EB-15A2-5EDFA6CB7043}"/>
                </a:ext>
              </a:extLst>
            </p:cNvPr>
            <p:cNvSpPr/>
            <p:nvPr/>
          </p:nvSpPr>
          <p:spPr>
            <a:xfrm>
              <a:off x="6145529" y="2679534"/>
              <a:ext cx="175846" cy="16177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007989" rtl="0" eaLnBrk="1" fontAlgn="auto" latinLnBrk="0" hangingPunct="1">
                <a:lnSpc>
                  <a:spcPct val="100000"/>
                </a:lnSpc>
                <a:spcBef>
                  <a:spcPts val="0"/>
                </a:spcBef>
                <a:spcAft>
                  <a:spcPts val="0"/>
                </a:spcAft>
                <a:buClrTx/>
                <a:buSzTx/>
                <a:buFont typeface="Arial"/>
                <a:buNone/>
                <a:tabLst/>
                <a:defRPr/>
              </a:pPr>
              <a:endParaRPr kumimoji="0" lang="en-US" sz="1984" b="0" i="0" u="none" strike="noStrike" kern="1200" cap="none" spc="0" normalizeH="0" baseline="0" noProof="0">
                <a:ln>
                  <a:noFill/>
                </a:ln>
                <a:solidFill>
                  <a:srgbClr val="FFFFFF"/>
                </a:solidFill>
                <a:effectLst/>
                <a:uLnTx/>
                <a:uFillTx/>
                <a:latin typeface="Calibri" panose="020F0502020204030204"/>
                <a:ea typeface="+mn-ea"/>
                <a:cs typeface="+mn-cs"/>
                <a:sym typeface="Arial"/>
              </a:endParaRPr>
            </a:p>
          </p:txBody>
        </p:sp>
        <p:sp>
          <p:nvSpPr>
            <p:cNvPr id="16" name="Rectangle: Rounded Corners 15">
              <a:extLst>
                <a:ext uri="{FF2B5EF4-FFF2-40B4-BE49-F238E27FC236}">
                  <a16:creationId xmlns:a16="http://schemas.microsoft.com/office/drawing/2014/main" id="{8D0AEB91-534C-DF5C-43BB-9103E8291095}"/>
                </a:ext>
              </a:extLst>
            </p:cNvPr>
            <p:cNvSpPr/>
            <p:nvPr/>
          </p:nvSpPr>
          <p:spPr>
            <a:xfrm>
              <a:off x="6343649" y="2679534"/>
              <a:ext cx="175846" cy="16177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007989" rtl="0" eaLnBrk="1" fontAlgn="auto" latinLnBrk="0" hangingPunct="1">
                <a:lnSpc>
                  <a:spcPct val="100000"/>
                </a:lnSpc>
                <a:spcBef>
                  <a:spcPts val="0"/>
                </a:spcBef>
                <a:spcAft>
                  <a:spcPts val="0"/>
                </a:spcAft>
                <a:buClrTx/>
                <a:buSzTx/>
                <a:buFont typeface="Arial"/>
                <a:buNone/>
                <a:tabLst/>
                <a:defRPr/>
              </a:pPr>
              <a:endParaRPr kumimoji="0" lang="en-US" sz="1984" b="0" i="0" u="none" strike="noStrike" kern="1200" cap="none" spc="0" normalizeH="0" baseline="0" noProof="0">
                <a:ln>
                  <a:noFill/>
                </a:ln>
                <a:solidFill>
                  <a:srgbClr val="FFFFFF"/>
                </a:solidFill>
                <a:effectLst/>
                <a:uLnTx/>
                <a:uFillTx/>
                <a:latin typeface="Calibri" panose="020F0502020204030204"/>
                <a:ea typeface="+mn-ea"/>
                <a:cs typeface="+mn-cs"/>
                <a:sym typeface="Arial"/>
              </a:endParaRPr>
            </a:p>
          </p:txBody>
        </p:sp>
        <p:sp>
          <p:nvSpPr>
            <p:cNvPr id="17" name="Freeform: Shape 16">
              <a:extLst>
                <a:ext uri="{FF2B5EF4-FFF2-40B4-BE49-F238E27FC236}">
                  <a16:creationId xmlns:a16="http://schemas.microsoft.com/office/drawing/2014/main" id="{0BF1FC1A-AB39-5BAC-B66B-A61ABA6A94B6}"/>
                </a:ext>
              </a:extLst>
            </p:cNvPr>
            <p:cNvSpPr/>
            <p:nvPr/>
          </p:nvSpPr>
          <p:spPr>
            <a:xfrm>
              <a:off x="6608459" y="2679534"/>
              <a:ext cx="109157" cy="161778"/>
            </a:xfrm>
            <a:custGeom>
              <a:avLst/>
              <a:gdLst>
                <a:gd name="connsiteX0" fmla="*/ 0 w 109157"/>
                <a:gd name="connsiteY0" fmla="*/ 0 h 161778"/>
                <a:gd name="connsiteX1" fmla="*/ 82193 w 109157"/>
                <a:gd name="connsiteY1" fmla="*/ 0 h 161778"/>
                <a:gd name="connsiteX2" fmla="*/ 109157 w 109157"/>
                <a:gd name="connsiteY2" fmla="*/ 26964 h 161778"/>
                <a:gd name="connsiteX3" fmla="*/ 109157 w 109157"/>
                <a:gd name="connsiteY3" fmla="*/ 134814 h 161778"/>
                <a:gd name="connsiteX4" fmla="*/ 82193 w 109157"/>
                <a:gd name="connsiteY4" fmla="*/ 161778 h 161778"/>
                <a:gd name="connsiteX5" fmla="*/ 0 w 109157"/>
                <a:gd name="connsiteY5" fmla="*/ 161778 h 161778"/>
                <a:gd name="connsiteX6" fmla="*/ 0 w 109157"/>
                <a:gd name="connsiteY6" fmla="*/ 0 h 161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157" h="161778">
                  <a:moveTo>
                    <a:pt x="0" y="0"/>
                  </a:moveTo>
                  <a:lnTo>
                    <a:pt x="82193" y="0"/>
                  </a:lnTo>
                  <a:cubicBezTo>
                    <a:pt x="97085" y="0"/>
                    <a:pt x="109157" y="12072"/>
                    <a:pt x="109157" y="26964"/>
                  </a:cubicBezTo>
                  <a:lnTo>
                    <a:pt x="109157" y="134814"/>
                  </a:lnTo>
                  <a:cubicBezTo>
                    <a:pt x="109157" y="149706"/>
                    <a:pt x="97085" y="161778"/>
                    <a:pt x="82193" y="161778"/>
                  </a:cubicBezTo>
                  <a:lnTo>
                    <a:pt x="0" y="161778"/>
                  </a:lnTo>
                  <a:lnTo>
                    <a:pt x="0"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007989" rtl="0" eaLnBrk="1" fontAlgn="auto" latinLnBrk="0" hangingPunct="1">
                <a:lnSpc>
                  <a:spcPct val="100000"/>
                </a:lnSpc>
                <a:spcBef>
                  <a:spcPts val="0"/>
                </a:spcBef>
                <a:spcAft>
                  <a:spcPts val="0"/>
                </a:spcAft>
                <a:buClrTx/>
                <a:buSzTx/>
                <a:buFont typeface="Arial"/>
                <a:buNone/>
                <a:tabLst/>
                <a:defRPr/>
              </a:pPr>
              <a:endParaRPr kumimoji="0" lang="en-US" sz="1984" b="0" i="0" u="none" strike="noStrike" kern="1200" cap="none" spc="0" normalizeH="0" baseline="0" noProof="0">
                <a:ln>
                  <a:noFill/>
                </a:ln>
                <a:solidFill>
                  <a:srgbClr val="FFFFFF"/>
                </a:solidFill>
                <a:effectLst/>
                <a:uLnTx/>
                <a:uFillTx/>
                <a:latin typeface="Calibri" panose="020F0502020204030204"/>
                <a:ea typeface="+mn-ea"/>
                <a:cs typeface="+mn-cs"/>
                <a:sym typeface="Arial"/>
              </a:endParaRPr>
            </a:p>
          </p:txBody>
        </p:sp>
        <p:sp>
          <p:nvSpPr>
            <p:cNvPr id="18" name="Freeform: Shape 17">
              <a:extLst>
                <a:ext uri="{FF2B5EF4-FFF2-40B4-BE49-F238E27FC236}">
                  <a16:creationId xmlns:a16="http://schemas.microsoft.com/office/drawing/2014/main" id="{2531BB00-B6E3-1DE9-EF68-F2140646884D}"/>
                </a:ext>
              </a:extLst>
            </p:cNvPr>
            <p:cNvSpPr/>
            <p:nvPr/>
          </p:nvSpPr>
          <p:spPr>
            <a:xfrm>
              <a:off x="6739889" y="2679534"/>
              <a:ext cx="175846" cy="161778"/>
            </a:xfrm>
            <a:custGeom>
              <a:avLst/>
              <a:gdLst>
                <a:gd name="connsiteX0" fmla="*/ 26964 w 175846"/>
                <a:gd name="connsiteY0" fmla="*/ 0 h 161778"/>
                <a:gd name="connsiteX1" fmla="*/ 148882 w 175846"/>
                <a:gd name="connsiteY1" fmla="*/ 0 h 161778"/>
                <a:gd name="connsiteX2" fmla="*/ 175846 w 175846"/>
                <a:gd name="connsiteY2" fmla="*/ 26964 h 161778"/>
                <a:gd name="connsiteX3" fmla="*/ 175846 w 175846"/>
                <a:gd name="connsiteY3" fmla="*/ 134814 h 161778"/>
                <a:gd name="connsiteX4" fmla="*/ 148882 w 175846"/>
                <a:gd name="connsiteY4" fmla="*/ 161778 h 161778"/>
                <a:gd name="connsiteX5" fmla="*/ 26964 w 175846"/>
                <a:gd name="connsiteY5" fmla="*/ 161778 h 161778"/>
                <a:gd name="connsiteX6" fmla="*/ 0 w 175846"/>
                <a:gd name="connsiteY6" fmla="*/ 134814 h 161778"/>
                <a:gd name="connsiteX7" fmla="*/ 0 w 175846"/>
                <a:gd name="connsiteY7" fmla="*/ 26964 h 161778"/>
                <a:gd name="connsiteX8" fmla="*/ 26964 w 175846"/>
                <a:gd name="connsiteY8" fmla="*/ 0 h 161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846" h="161778">
                  <a:moveTo>
                    <a:pt x="26964" y="0"/>
                  </a:moveTo>
                  <a:lnTo>
                    <a:pt x="148882" y="0"/>
                  </a:lnTo>
                  <a:cubicBezTo>
                    <a:pt x="163774" y="0"/>
                    <a:pt x="175846" y="12072"/>
                    <a:pt x="175846" y="26964"/>
                  </a:cubicBezTo>
                  <a:lnTo>
                    <a:pt x="175846" y="134814"/>
                  </a:lnTo>
                  <a:cubicBezTo>
                    <a:pt x="175846" y="149706"/>
                    <a:pt x="163774" y="161778"/>
                    <a:pt x="148882" y="161778"/>
                  </a:cubicBezTo>
                  <a:lnTo>
                    <a:pt x="26964" y="161778"/>
                  </a:lnTo>
                  <a:cubicBezTo>
                    <a:pt x="12072" y="161778"/>
                    <a:pt x="0" y="149706"/>
                    <a:pt x="0" y="134814"/>
                  </a:cubicBezTo>
                  <a:lnTo>
                    <a:pt x="0" y="26964"/>
                  </a:lnTo>
                  <a:cubicBezTo>
                    <a:pt x="0" y="12072"/>
                    <a:pt x="12072" y="0"/>
                    <a:pt x="26964" y="0"/>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007989" rtl="0" eaLnBrk="1" fontAlgn="auto" latinLnBrk="0" hangingPunct="1">
                <a:lnSpc>
                  <a:spcPct val="100000"/>
                </a:lnSpc>
                <a:spcBef>
                  <a:spcPts val="0"/>
                </a:spcBef>
                <a:spcAft>
                  <a:spcPts val="0"/>
                </a:spcAft>
                <a:buClrTx/>
                <a:buSzTx/>
                <a:buFont typeface="Arial"/>
                <a:buNone/>
                <a:tabLst/>
                <a:defRPr/>
              </a:pPr>
              <a:endParaRPr kumimoji="0" lang="en-US" sz="1984" b="0" i="0" u="none" strike="noStrike" kern="1200" cap="none" spc="0" normalizeH="0" baseline="0" noProof="0">
                <a:ln>
                  <a:noFill/>
                </a:ln>
                <a:solidFill>
                  <a:srgbClr val="FFFFFF"/>
                </a:solidFill>
                <a:effectLst/>
                <a:uLnTx/>
                <a:uFillTx/>
                <a:latin typeface="Calibri" panose="020F0502020204030204"/>
                <a:ea typeface="+mn-ea"/>
                <a:cs typeface="+mn-cs"/>
                <a:sym typeface="Arial"/>
              </a:endParaRPr>
            </a:p>
          </p:txBody>
        </p:sp>
        <p:sp>
          <p:nvSpPr>
            <p:cNvPr id="28" name="Freeform: Shape 27">
              <a:extLst>
                <a:ext uri="{FF2B5EF4-FFF2-40B4-BE49-F238E27FC236}">
                  <a16:creationId xmlns:a16="http://schemas.microsoft.com/office/drawing/2014/main" id="{CC23F217-ACAF-31C3-6953-BBD6EB10E831}"/>
                </a:ext>
              </a:extLst>
            </p:cNvPr>
            <p:cNvSpPr/>
            <p:nvPr/>
          </p:nvSpPr>
          <p:spPr>
            <a:xfrm>
              <a:off x="6939767" y="2679534"/>
              <a:ext cx="175846" cy="161778"/>
            </a:xfrm>
            <a:custGeom>
              <a:avLst/>
              <a:gdLst>
                <a:gd name="connsiteX0" fmla="*/ 26964 w 175846"/>
                <a:gd name="connsiteY0" fmla="*/ 0 h 161778"/>
                <a:gd name="connsiteX1" fmla="*/ 148882 w 175846"/>
                <a:gd name="connsiteY1" fmla="*/ 0 h 161778"/>
                <a:gd name="connsiteX2" fmla="*/ 175846 w 175846"/>
                <a:gd name="connsiteY2" fmla="*/ 26964 h 161778"/>
                <a:gd name="connsiteX3" fmla="*/ 175846 w 175846"/>
                <a:gd name="connsiteY3" fmla="*/ 134814 h 161778"/>
                <a:gd name="connsiteX4" fmla="*/ 148882 w 175846"/>
                <a:gd name="connsiteY4" fmla="*/ 161778 h 161778"/>
                <a:gd name="connsiteX5" fmla="*/ 26964 w 175846"/>
                <a:gd name="connsiteY5" fmla="*/ 161778 h 161778"/>
                <a:gd name="connsiteX6" fmla="*/ 0 w 175846"/>
                <a:gd name="connsiteY6" fmla="*/ 134814 h 161778"/>
                <a:gd name="connsiteX7" fmla="*/ 0 w 175846"/>
                <a:gd name="connsiteY7" fmla="*/ 26964 h 161778"/>
                <a:gd name="connsiteX8" fmla="*/ 26964 w 175846"/>
                <a:gd name="connsiteY8" fmla="*/ 0 h 161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846" h="161778">
                  <a:moveTo>
                    <a:pt x="26964" y="0"/>
                  </a:moveTo>
                  <a:lnTo>
                    <a:pt x="148882" y="0"/>
                  </a:lnTo>
                  <a:cubicBezTo>
                    <a:pt x="163774" y="0"/>
                    <a:pt x="175846" y="12072"/>
                    <a:pt x="175846" y="26964"/>
                  </a:cubicBezTo>
                  <a:lnTo>
                    <a:pt x="175846" y="134814"/>
                  </a:lnTo>
                  <a:cubicBezTo>
                    <a:pt x="175846" y="149706"/>
                    <a:pt x="163774" y="161778"/>
                    <a:pt x="148882" y="161778"/>
                  </a:cubicBezTo>
                  <a:lnTo>
                    <a:pt x="26964" y="161778"/>
                  </a:lnTo>
                  <a:cubicBezTo>
                    <a:pt x="12072" y="161778"/>
                    <a:pt x="0" y="149706"/>
                    <a:pt x="0" y="134814"/>
                  </a:cubicBezTo>
                  <a:lnTo>
                    <a:pt x="0" y="26964"/>
                  </a:lnTo>
                  <a:cubicBezTo>
                    <a:pt x="0" y="12072"/>
                    <a:pt x="12072" y="0"/>
                    <a:pt x="26964" y="0"/>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007989" rtl="0" eaLnBrk="1" fontAlgn="auto" latinLnBrk="0" hangingPunct="1">
                <a:lnSpc>
                  <a:spcPct val="100000"/>
                </a:lnSpc>
                <a:spcBef>
                  <a:spcPts val="0"/>
                </a:spcBef>
                <a:spcAft>
                  <a:spcPts val="0"/>
                </a:spcAft>
                <a:buClrTx/>
                <a:buSzTx/>
                <a:buFont typeface="Arial"/>
                <a:buNone/>
                <a:tabLst/>
                <a:defRPr/>
              </a:pPr>
              <a:endParaRPr kumimoji="0" lang="en-US" sz="1984" b="0" i="0" u="none" strike="noStrike" kern="1200" cap="none" spc="0" normalizeH="0" baseline="0" noProof="0">
                <a:ln>
                  <a:noFill/>
                </a:ln>
                <a:solidFill>
                  <a:srgbClr val="FFFFFF"/>
                </a:solidFill>
                <a:effectLst/>
                <a:uLnTx/>
                <a:uFillTx/>
                <a:latin typeface="Calibri" panose="020F0502020204030204"/>
                <a:ea typeface="+mn-ea"/>
                <a:cs typeface="+mn-cs"/>
                <a:sym typeface="Arial"/>
              </a:endParaRPr>
            </a:p>
          </p:txBody>
        </p:sp>
        <p:sp>
          <p:nvSpPr>
            <p:cNvPr id="42" name="Freeform: Shape 41">
              <a:extLst>
                <a:ext uri="{FF2B5EF4-FFF2-40B4-BE49-F238E27FC236}">
                  <a16:creationId xmlns:a16="http://schemas.microsoft.com/office/drawing/2014/main" id="{B50590FB-C591-1326-C093-C81752B81463}"/>
                </a:ext>
              </a:extLst>
            </p:cNvPr>
            <p:cNvSpPr/>
            <p:nvPr/>
          </p:nvSpPr>
          <p:spPr>
            <a:xfrm>
              <a:off x="6541770" y="2679534"/>
              <a:ext cx="66689" cy="161778"/>
            </a:xfrm>
            <a:custGeom>
              <a:avLst/>
              <a:gdLst>
                <a:gd name="connsiteX0" fmla="*/ 26964 w 66689"/>
                <a:gd name="connsiteY0" fmla="*/ 0 h 161778"/>
                <a:gd name="connsiteX1" fmla="*/ 66689 w 66689"/>
                <a:gd name="connsiteY1" fmla="*/ 0 h 161778"/>
                <a:gd name="connsiteX2" fmla="*/ 66689 w 66689"/>
                <a:gd name="connsiteY2" fmla="*/ 161778 h 161778"/>
                <a:gd name="connsiteX3" fmla="*/ 26964 w 66689"/>
                <a:gd name="connsiteY3" fmla="*/ 161778 h 161778"/>
                <a:gd name="connsiteX4" fmla="*/ 0 w 66689"/>
                <a:gd name="connsiteY4" fmla="*/ 134814 h 161778"/>
                <a:gd name="connsiteX5" fmla="*/ 0 w 66689"/>
                <a:gd name="connsiteY5" fmla="*/ 26964 h 161778"/>
                <a:gd name="connsiteX6" fmla="*/ 26964 w 66689"/>
                <a:gd name="connsiteY6" fmla="*/ 0 h 161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689" h="161778">
                  <a:moveTo>
                    <a:pt x="26964" y="0"/>
                  </a:moveTo>
                  <a:lnTo>
                    <a:pt x="66689" y="0"/>
                  </a:lnTo>
                  <a:lnTo>
                    <a:pt x="66689" y="161778"/>
                  </a:lnTo>
                  <a:lnTo>
                    <a:pt x="26964" y="161778"/>
                  </a:lnTo>
                  <a:cubicBezTo>
                    <a:pt x="12072" y="161778"/>
                    <a:pt x="0" y="149706"/>
                    <a:pt x="0" y="134814"/>
                  </a:cubicBezTo>
                  <a:lnTo>
                    <a:pt x="0" y="26964"/>
                  </a:lnTo>
                  <a:cubicBezTo>
                    <a:pt x="0" y="12072"/>
                    <a:pt x="12072" y="0"/>
                    <a:pt x="2696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007989" rtl="0" eaLnBrk="1" fontAlgn="auto" latinLnBrk="0" hangingPunct="1">
                <a:lnSpc>
                  <a:spcPct val="100000"/>
                </a:lnSpc>
                <a:spcBef>
                  <a:spcPts val="0"/>
                </a:spcBef>
                <a:spcAft>
                  <a:spcPts val="0"/>
                </a:spcAft>
                <a:buClrTx/>
                <a:buSzTx/>
                <a:buFont typeface="Arial"/>
                <a:buNone/>
                <a:tabLst/>
                <a:defRPr/>
              </a:pPr>
              <a:endParaRPr kumimoji="0" lang="en-US" sz="1984" b="0" i="0" u="none" strike="noStrike" kern="1200" cap="none" spc="0" normalizeH="0" baseline="0" noProof="0">
                <a:ln>
                  <a:noFill/>
                </a:ln>
                <a:solidFill>
                  <a:srgbClr val="FFFFFF"/>
                </a:solidFill>
                <a:effectLst/>
                <a:uLnTx/>
                <a:uFillTx/>
                <a:latin typeface="Calibri" panose="020F0502020204030204"/>
                <a:ea typeface="+mn-ea"/>
                <a:cs typeface="+mn-cs"/>
                <a:sym typeface="Arial"/>
              </a:endParaRPr>
            </a:p>
          </p:txBody>
        </p:sp>
      </p:grpSp>
      <p:sp>
        <p:nvSpPr>
          <p:cNvPr id="53" name="Rectangle: Rounded Corners 52">
            <a:extLst>
              <a:ext uri="{FF2B5EF4-FFF2-40B4-BE49-F238E27FC236}">
                <a16:creationId xmlns:a16="http://schemas.microsoft.com/office/drawing/2014/main" id="{1A987847-F724-2351-9571-FAF65C924A99}"/>
              </a:ext>
            </a:extLst>
          </p:cNvPr>
          <p:cNvSpPr/>
          <p:nvPr/>
        </p:nvSpPr>
        <p:spPr>
          <a:xfrm>
            <a:off x="9059198" y="3932903"/>
            <a:ext cx="193838" cy="178331"/>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007989" rtl="0" eaLnBrk="1" fontAlgn="auto" latinLnBrk="0" hangingPunct="1">
              <a:lnSpc>
                <a:spcPct val="100000"/>
              </a:lnSpc>
              <a:spcBef>
                <a:spcPts val="0"/>
              </a:spcBef>
              <a:spcAft>
                <a:spcPts val="0"/>
              </a:spcAft>
              <a:buClrTx/>
              <a:buSzTx/>
              <a:buFont typeface="Arial"/>
              <a:buNone/>
              <a:tabLst/>
              <a:defRPr/>
            </a:pPr>
            <a:endParaRPr kumimoji="0" lang="en-US" sz="1984" b="0" i="0" u="none" strike="noStrike" kern="1200" cap="none" spc="0" normalizeH="0" baseline="0" noProof="0">
              <a:ln>
                <a:noFill/>
              </a:ln>
              <a:solidFill>
                <a:srgbClr val="FFFFFF"/>
              </a:solidFill>
              <a:effectLst/>
              <a:uLnTx/>
              <a:uFillTx/>
              <a:latin typeface="Calibri" panose="020F0502020204030204"/>
              <a:ea typeface="+mn-ea"/>
              <a:cs typeface="+mn-cs"/>
              <a:sym typeface="Arial"/>
            </a:endParaRPr>
          </a:p>
        </p:txBody>
      </p:sp>
      <p:sp>
        <p:nvSpPr>
          <p:cNvPr id="60" name="Rectangle: Rounded Corners 59">
            <a:extLst>
              <a:ext uri="{FF2B5EF4-FFF2-40B4-BE49-F238E27FC236}">
                <a16:creationId xmlns:a16="http://schemas.microsoft.com/office/drawing/2014/main" id="{F7FDD128-2155-2282-2358-CF2336E9FC62}"/>
              </a:ext>
            </a:extLst>
          </p:cNvPr>
          <p:cNvSpPr/>
          <p:nvPr/>
        </p:nvSpPr>
        <p:spPr>
          <a:xfrm>
            <a:off x="9277589" y="3932903"/>
            <a:ext cx="193838" cy="178331"/>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007989" rtl="0" eaLnBrk="1" fontAlgn="auto" latinLnBrk="0" hangingPunct="1">
              <a:lnSpc>
                <a:spcPct val="100000"/>
              </a:lnSpc>
              <a:spcBef>
                <a:spcPts val="0"/>
              </a:spcBef>
              <a:spcAft>
                <a:spcPts val="0"/>
              </a:spcAft>
              <a:buClrTx/>
              <a:buSzTx/>
              <a:buFont typeface="Arial"/>
              <a:buNone/>
              <a:tabLst/>
              <a:defRPr/>
            </a:pPr>
            <a:endParaRPr kumimoji="0" lang="en-US" sz="1984" b="0" i="0" u="none" strike="noStrike" kern="1200" cap="none" spc="0" normalizeH="0" baseline="0" noProof="0">
              <a:ln>
                <a:noFill/>
              </a:ln>
              <a:solidFill>
                <a:srgbClr val="FFFFFF"/>
              </a:solidFill>
              <a:effectLst/>
              <a:uLnTx/>
              <a:uFillTx/>
              <a:latin typeface="Calibri" panose="020F0502020204030204"/>
              <a:ea typeface="+mn-ea"/>
              <a:cs typeface="+mn-cs"/>
              <a:sym typeface="Arial"/>
            </a:endParaRPr>
          </a:p>
        </p:txBody>
      </p:sp>
      <p:sp>
        <p:nvSpPr>
          <p:cNvPr id="61" name="Rectangle: Rounded Corners 60">
            <a:extLst>
              <a:ext uri="{FF2B5EF4-FFF2-40B4-BE49-F238E27FC236}">
                <a16:creationId xmlns:a16="http://schemas.microsoft.com/office/drawing/2014/main" id="{577DF982-9241-171E-4775-88B691613D57}"/>
              </a:ext>
            </a:extLst>
          </p:cNvPr>
          <p:cNvSpPr/>
          <p:nvPr/>
        </p:nvSpPr>
        <p:spPr>
          <a:xfrm>
            <a:off x="9495980" y="3932903"/>
            <a:ext cx="193838" cy="178331"/>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007989" rtl="0" eaLnBrk="1" fontAlgn="auto" latinLnBrk="0" hangingPunct="1">
              <a:lnSpc>
                <a:spcPct val="100000"/>
              </a:lnSpc>
              <a:spcBef>
                <a:spcPts val="0"/>
              </a:spcBef>
              <a:spcAft>
                <a:spcPts val="0"/>
              </a:spcAft>
              <a:buClrTx/>
              <a:buSzTx/>
              <a:buFont typeface="Arial"/>
              <a:buNone/>
              <a:tabLst/>
              <a:defRPr/>
            </a:pPr>
            <a:endParaRPr kumimoji="0" lang="en-US" sz="1984" b="0" i="0" u="none" strike="noStrike" kern="1200" cap="none" spc="0" normalizeH="0" baseline="0" noProof="0">
              <a:ln>
                <a:noFill/>
              </a:ln>
              <a:solidFill>
                <a:srgbClr val="FFFFFF"/>
              </a:solidFill>
              <a:effectLst/>
              <a:uLnTx/>
              <a:uFillTx/>
              <a:latin typeface="Calibri" panose="020F0502020204030204"/>
              <a:ea typeface="+mn-ea"/>
              <a:cs typeface="+mn-cs"/>
              <a:sym typeface="Arial"/>
            </a:endParaRPr>
          </a:p>
        </p:txBody>
      </p:sp>
      <p:sp>
        <p:nvSpPr>
          <p:cNvPr id="62" name="Rectangle: Rounded Corners 61">
            <a:extLst>
              <a:ext uri="{FF2B5EF4-FFF2-40B4-BE49-F238E27FC236}">
                <a16:creationId xmlns:a16="http://schemas.microsoft.com/office/drawing/2014/main" id="{AD09DF65-3E5C-8250-B357-B6CEF753ECD0}"/>
              </a:ext>
            </a:extLst>
          </p:cNvPr>
          <p:cNvSpPr/>
          <p:nvPr/>
        </p:nvSpPr>
        <p:spPr>
          <a:xfrm>
            <a:off x="9714370" y="3932903"/>
            <a:ext cx="193838" cy="178331"/>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007989" rtl="0" eaLnBrk="1" fontAlgn="auto" latinLnBrk="0" hangingPunct="1">
              <a:lnSpc>
                <a:spcPct val="100000"/>
              </a:lnSpc>
              <a:spcBef>
                <a:spcPts val="0"/>
              </a:spcBef>
              <a:spcAft>
                <a:spcPts val="0"/>
              </a:spcAft>
              <a:buClrTx/>
              <a:buSzTx/>
              <a:buFont typeface="Arial"/>
              <a:buNone/>
              <a:tabLst/>
              <a:defRPr/>
            </a:pPr>
            <a:endParaRPr kumimoji="0" lang="en-US" sz="1984" b="0" i="0" u="none" strike="noStrike" kern="1200" cap="none" spc="0" normalizeH="0" baseline="0" noProof="0">
              <a:ln>
                <a:noFill/>
              </a:ln>
              <a:solidFill>
                <a:srgbClr val="FFFFFF"/>
              </a:solidFill>
              <a:effectLst/>
              <a:uLnTx/>
              <a:uFillTx/>
              <a:latin typeface="Calibri" panose="020F0502020204030204"/>
              <a:ea typeface="+mn-ea"/>
              <a:cs typeface="+mn-cs"/>
              <a:sym typeface="Arial"/>
            </a:endParaRPr>
          </a:p>
        </p:txBody>
      </p:sp>
      <p:sp>
        <p:nvSpPr>
          <p:cNvPr id="63" name="Freeform: Shape 62">
            <a:extLst>
              <a:ext uri="{FF2B5EF4-FFF2-40B4-BE49-F238E27FC236}">
                <a16:creationId xmlns:a16="http://schemas.microsoft.com/office/drawing/2014/main" id="{83A14A69-5BF1-686F-2D2C-623BEB4B5E64}"/>
              </a:ext>
            </a:extLst>
          </p:cNvPr>
          <p:cNvSpPr/>
          <p:nvPr/>
        </p:nvSpPr>
        <p:spPr>
          <a:xfrm>
            <a:off x="10039166" y="3932903"/>
            <a:ext cx="89370" cy="178331"/>
          </a:xfrm>
          <a:custGeom>
            <a:avLst/>
            <a:gdLst>
              <a:gd name="connsiteX0" fmla="*/ 0 w 81075"/>
              <a:gd name="connsiteY0" fmla="*/ 0 h 161778"/>
              <a:gd name="connsiteX1" fmla="*/ 54111 w 81075"/>
              <a:gd name="connsiteY1" fmla="*/ 0 h 161778"/>
              <a:gd name="connsiteX2" fmla="*/ 81075 w 81075"/>
              <a:gd name="connsiteY2" fmla="*/ 26964 h 161778"/>
              <a:gd name="connsiteX3" fmla="*/ 81075 w 81075"/>
              <a:gd name="connsiteY3" fmla="*/ 134814 h 161778"/>
              <a:gd name="connsiteX4" fmla="*/ 54111 w 81075"/>
              <a:gd name="connsiteY4" fmla="*/ 161778 h 161778"/>
              <a:gd name="connsiteX5" fmla="*/ 0 w 81075"/>
              <a:gd name="connsiteY5" fmla="*/ 161778 h 161778"/>
              <a:gd name="connsiteX6" fmla="*/ 0 w 81075"/>
              <a:gd name="connsiteY6" fmla="*/ 0 h 161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075" h="161778">
                <a:moveTo>
                  <a:pt x="0" y="0"/>
                </a:moveTo>
                <a:lnTo>
                  <a:pt x="54111" y="0"/>
                </a:lnTo>
                <a:cubicBezTo>
                  <a:pt x="69003" y="0"/>
                  <a:pt x="81075" y="12072"/>
                  <a:pt x="81075" y="26964"/>
                </a:cubicBezTo>
                <a:lnTo>
                  <a:pt x="81075" y="134814"/>
                </a:lnTo>
                <a:cubicBezTo>
                  <a:pt x="81075" y="149706"/>
                  <a:pt x="69003" y="161778"/>
                  <a:pt x="54111" y="161778"/>
                </a:cubicBezTo>
                <a:lnTo>
                  <a:pt x="0" y="161778"/>
                </a:lnTo>
                <a:lnTo>
                  <a:pt x="0"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007989" rtl="0" eaLnBrk="1" fontAlgn="auto" latinLnBrk="0" hangingPunct="1">
              <a:lnSpc>
                <a:spcPct val="100000"/>
              </a:lnSpc>
              <a:spcBef>
                <a:spcPts val="0"/>
              </a:spcBef>
              <a:spcAft>
                <a:spcPts val="0"/>
              </a:spcAft>
              <a:buClrTx/>
              <a:buSzTx/>
              <a:buFont typeface="Arial"/>
              <a:buNone/>
              <a:tabLst/>
              <a:defRPr/>
            </a:pPr>
            <a:endParaRPr kumimoji="0" lang="en-US" sz="1984" b="0" i="0" u="none" strike="noStrike" kern="1200" cap="none" spc="0" normalizeH="0" baseline="0" noProof="0">
              <a:ln>
                <a:noFill/>
              </a:ln>
              <a:solidFill>
                <a:srgbClr val="FFFFFF"/>
              </a:solidFill>
              <a:effectLst/>
              <a:uLnTx/>
              <a:uFillTx/>
              <a:latin typeface="Calibri" panose="020F0502020204030204"/>
              <a:ea typeface="+mn-ea"/>
              <a:cs typeface="+mn-cs"/>
              <a:sym typeface="Arial"/>
            </a:endParaRPr>
          </a:p>
        </p:txBody>
      </p:sp>
      <p:sp>
        <p:nvSpPr>
          <p:cNvPr id="64" name="Freeform: Shape 63">
            <a:extLst>
              <a:ext uri="{FF2B5EF4-FFF2-40B4-BE49-F238E27FC236}">
                <a16:creationId xmlns:a16="http://schemas.microsoft.com/office/drawing/2014/main" id="{A3F0F8DF-9A57-1EC8-0506-843790CAF3A6}"/>
              </a:ext>
            </a:extLst>
          </p:cNvPr>
          <p:cNvSpPr/>
          <p:nvPr/>
        </p:nvSpPr>
        <p:spPr>
          <a:xfrm>
            <a:off x="9934699" y="3932903"/>
            <a:ext cx="104467" cy="178331"/>
          </a:xfrm>
          <a:custGeom>
            <a:avLst/>
            <a:gdLst>
              <a:gd name="connsiteX0" fmla="*/ 26964 w 94771"/>
              <a:gd name="connsiteY0" fmla="*/ 0 h 161778"/>
              <a:gd name="connsiteX1" fmla="*/ 94771 w 94771"/>
              <a:gd name="connsiteY1" fmla="*/ 0 h 161778"/>
              <a:gd name="connsiteX2" fmla="*/ 94771 w 94771"/>
              <a:gd name="connsiteY2" fmla="*/ 161778 h 161778"/>
              <a:gd name="connsiteX3" fmla="*/ 26964 w 94771"/>
              <a:gd name="connsiteY3" fmla="*/ 161778 h 161778"/>
              <a:gd name="connsiteX4" fmla="*/ 0 w 94771"/>
              <a:gd name="connsiteY4" fmla="*/ 134814 h 161778"/>
              <a:gd name="connsiteX5" fmla="*/ 0 w 94771"/>
              <a:gd name="connsiteY5" fmla="*/ 26964 h 161778"/>
              <a:gd name="connsiteX6" fmla="*/ 26964 w 94771"/>
              <a:gd name="connsiteY6" fmla="*/ 0 h 161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771" h="161778">
                <a:moveTo>
                  <a:pt x="26964" y="0"/>
                </a:moveTo>
                <a:lnTo>
                  <a:pt x="94771" y="0"/>
                </a:lnTo>
                <a:lnTo>
                  <a:pt x="94771" y="161778"/>
                </a:lnTo>
                <a:lnTo>
                  <a:pt x="26964" y="161778"/>
                </a:lnTo>
                <a:cubicBezTo>
                  <a:pt x="12072" y="161778"/>
                  <a:pt x="0" y="149706"/>
                  <a:pt x="0" y="134814"/>
                </a:cubicBezTo>
                <a:lnTo>
                  <a:pt x="0" y="26964"/>
                </a:lnTo>
                <a:cubicBezTo>
                  <a:pt x="0" y="12072"/>
                  <a:pt x="12072" y="0"/>
                  <a:pt x="26964"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007989" rtl="0" eaLnBrk="1" fontAlgn="auto" latinLnBrk="0" hangingPunct="1">
              <a:lnSpc>
                <a:spcPct val="100000"/>
              </a:lnSpc>
              <a:spcBef>
                <a:spcPts val="0"/>
              </a:spcBef>
              <a:spcAft>
                <a:spcPts val="0"/>
              </a:spcAft>
              <a:buClrTx/>
              <a:buSzTx/>
              <a:buFont typeface="Arial"/>
              <a:buNone/>
              <a:tabLst/>
              <a:defRPr/>
            </a:pPr>
            <a:endParaRPr kumimoji="0" lang="en-US" sz="1984" b="0" i="0" u="none" strike="noStrike" kern="1200" cap="none" spc="0" normalizeH="0" baseline="0" noProof="0">
              <a:ln>
                <a:noFill/>
              </a:ln>
              <a:solidFill>
                <a:srgbClr val="FFFFFF"/>
              </a:solidFill>
              <a:effectLst/>
              <a:uLnTx/>
              <a:uFillTx/>
              <a:latin typeface="Calibri" panose="020F0502020204030204"/>
              <a:ea typeface="+mn-ea"/>
              <a:cs typeface="+mn-cs"/>
              <a:sym typeface="Arial"/>
            </a:endParaRPr>
          </a:p>
        </p:txBody>
      </p:sp>
      <p:pic>
        <p:nvPicPr>
          <p:cNvPr id="65" name="Picture 64" descr="A person sitting at a desk with a computer&#10;&#10;Description automatically generated">
            <a:extLst>
              <a:ext uri="{FF2B5EF4-FFF2-40B4-BE49-F238E27FC236}">
                <a16:creationId xmlns:a16="http://schemas.microsoft.com/office/drawing/2014/main" id="{7ACB3452-07AA-B57C-34B5-E70B12910241}"/>
              </a:ext>
            </a:extLst>
          </p:cNvPr>
          <p:cNvPicPr>
            <a:picLocks noChangeAspect="1"/>
          </p:cNvPicPr>
          <p:nvPr/>
        </p:nvPicPr>
        <p:blipFill>
          <a:blip r:embed="rId4"/>
          <a:stretch>
            <a:fillRect/>
          </a:stretch>
        </p:blipFill>
        <p:spPr>
          <a:xfrm>
            <a:off x="8751025" y="1948367"/>
            <a:ext cx="1651929" cy="1651929"/>
          </a:xfrm>
          <a:prstGeom prst="rect">
            <a:avLst/>
          </a:prstGeom>
        </p:spPr>
      </p:pic>
      <p:pic>
        <p:nvPicPr>
          <p:cNvPr id="66" name="Picture 65" descr="A person wearing a turtleneck sweater&#10;&#10;Description automatically generated">
            <a:extLst>
              <a:ext uri="{FF2B5EF4-FFF2-40B4-BE49-F238E27FC236}">
                <a16:creationId xmlns:a16="http://schemas.microsoft.com/office/drawing/2014/main" id="{F3515B85-89CD-DEDF-ED4D-13B155D5850E}"/>
              </a:ext>
            </a:extLst>
          </p:cNvPr>
          <p:cNvPicPr>
            <a:picLocks noChangeAspect="1"/>
          </p:cNvPicPr>
          <p:nvPr/>
        </p:nvPicPr>
        <p:blipFill>
          <a:blip r:embed="rId5"/>
          <a:stretch>
            <a:fillRect/>
          </a:stretch>
        </p:blipFill>
        <p:spPr>
          <a:xfrm>
            <a:off x="2914197" y="1911581"/>
            <a:ext cx="1651929" cy="1651929"/>
          </a:xfrm>
          <a:prstGeom prst="rect">
            <a:avLst/>
          </a:prstGeom>
        </p:spPr>
      </p:pic>
    </p:spTree>
    <p:extLst>
      <p:ext uri="{BB962C8B-B14F-4D97-AF65-F5344CB8AC3E}">
        <p14:creationId xmlns:p14="http://schemas.microsoft.com/office/powerpoint/2010/main" val="1165810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Google Shape;1184;p144">
            <a:extLst>
              <a:ext uri="{FF2B5EF4-FFF2-40B4-BE49-F238E27FC236}">
                <a16:creationId xmlns:a16="http://schemas.microsoft.com/office/drawing/2014/main" id="{C95E668C-A31A-40F9-57E4-F0E96F29F64E}"/>
              </a:ext>
            </a:extLst>
          </p:cNvPr>
          <p:cNvSpPr/>
          <p:nvPr/>
        </p:nvSpPr>
        <p:spPr>
          <a:xfrm>
            <a:off x="5275081" y="4670980"/>
            <a:ext cx="1429084" cy="453860"/>
          </a:xfrm>
          <a:custGeom>
            <a:avLst/>
            <a:gdLst/>
            <a:ahLst/>
            <a:cxnLst/>
            <a:rect l="l" t="t" r="r" b="b"/>
            <a:pathLst>
              <a:path w="815644" h="666228" extrusionOk="0">
                <a:moveTo>
                  <a:pt x="0" y="668098"/>
                </a:moveTo>
                <a:lnTo>
                  <a:pt x="58678" y="668098"/>
                </a:lnTo>
                <a:cubicBezTo>
                  <a:pt x="85067" y="668098"/>
                  <a:pt x="115582" y="648447"/>
                  <a:pt x="126521" y="624434"/>
                </a:cubicBezTo>
                <a:lnTo>
                  <a:pt x="390070" y="43664"/>
                </a:lnTo>
                <a:cubicBezTo>
                  <a:pt x="400961" y="19699"/>
                  <a:pt x="431476" y="0"/>
                  <a:pt x="457864" y="0"/>
                </a:cubicBezTo>
                <a:lnTo>
                  <a:pt x="819770" y="0"/>
                </a:lnTo>
              </a:path>
            </a:pathLst>
          </a:custGeom>
          <a:ln w="19050">
            <a:headEnd type="none" w="sm" len="sm"/>
            <a:tailEnd type="none" w="sm" len="sm"/>
          </a:ln>
        </p:spPr>
        <p:style>
          <a:lnRef idx="1">
            <a:schemeClr val="accent5"/>
          </a:lnRef>
          <a:fillRef idx="0">
            <a:schemeClr val="accent5"/>
          </a:fillRef>
          <a:effectRef idx="0">
            <a:schemeClr val="accent5"/>
          </a:effectRef>
          <a:fontRef idx="minor">
            <a:schemeClr val="tx1"/>
          </a:fontRef>
        </p:style>
        <p:txBody>
          <a:bodyPr spcFirstLastPara="1" wrap="square" lIns="134372" tIns="67168" rIns="134372" bIns="67168" anchor="ctr"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1007989">
              <a:buClr>
                <a:srgbClr val="000000"/>
              </a:buClr>
            </a:pPr>
            <a:endParaRPr sz="2058">
              <a:solidFill>
                <a:srgbClr val="000000"/>
              </a:solidFill>
              <a:latin typeface="Arial"/>
              <a:ea typeface="Arial"/>
              <a:cs typeface="Arial"/>
              <a:sym typeface="Arial"/>
            </a:endParaRPr>
          </a:p>
        </p:txBody>
      </p:sp>
      <p:sp>
        <p:nvSpPr>
          <p:cNvPr id="2" name="Rectangle: Rounded Corners 1">
            <a:extLst>
              <a:ext uri="{FF2B5EF4-FFF2-40B4-BE49-F238E27FC236}">
                <a16:creationId xmlns:a16="http://schemas.microsoft.com/office/drawing/2014/main" id="{D35ADDF7-8F40-4BA1-747E-2E9609DB95D1}"/>
              </a:ext>
            </a:extLst>
          </p:cNvPr>
          <p:cNvSpPr/>
          <p:nvPr/>
        </p:nvSpPr>
        <p:spPr>
          <a:xfrm>
            <a:off x="6061719" y="3679316"/>
            <a:ext cx="1849301" cy="3727844"/>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43985">
              <a:buClr>
                <a:srgbClr val="000000"/>
              </a:buClr>
            </a:pPr>
            <a:endParaRPr lang="en-US" sz="2058" kern="0">
              <a:solidFill>
                <a:srgbClr val="FFFFFF"/>
              </a:solidFill>
              <a:latin typeface="Calibri" panose="020F0502020204030204"/>
              <a:sym typeface="Arial"/>
            </a:endParaRPr>
          </a:p>
        </p:txBody>
      </p:sp>
      <p:sp>
        <p:nvSpPr>
          <p:cNvPr id="3" name="Freeform: Shape 2">
            <a:extLst>
              <a:ext uri="{FF2B5EF4-FFF2-40B4-BE49-F238E27FC236}">
                <a16:creationId xmlns:a16="http://schemas.microsoft.com/office/drawing/2014/main" id="{AF315DC5-835A-E04C-0356-92716ED4ADC2}"/>
              </a:ext>
            </a:extLst>
          </p:cNvPr>
          <p:cNvSpPr/>
          <p:nvPr/>
        </p:nvSpPr>
        <p:spPr>
          <a:xfrm>
            <a:off x="-405838" y="905229"/>
            <a:ext cx="2905756" cy="5898413"/>
          </a:xfrm>
          <a:custGeom>
            <a:avLst/>
            <a:gdLst>
              <a:gd name="connsiteX0" fmla="*/ 51298 w 1977037"/>
              <a:gd name="connsiteY0" fmla="*/ 0 h 4013200"/>
              <a:gd name="connsiteX1" fmla="*/ 1977037 w 1977037"/>
              <a:gd name="connsiteY1" fmla="*/ 2006600 h 4013200"/>
              <a:gd name="connsiteX2" fmla="*/ 51298 w 1977037"/>
              <a:gd name="connsiteY2" fmla="*/ 4013200 h 4013200"/>
              <a:gd name="connsiteX3" fmla="*/ 0 w 1977037"/>
              <a:gd name="connsiteY3" fmla="*/ 4010501 h 4013200"/>
              <a:gd name="connsiteX4" fmla="*/ 0 w 1977037"/>
              <a:gd name="connsiteY4" fmla="*/ 2699 h 4013200"/>
              <a:gd name="connsiteX5" fmla="*/ 51298 w 1977037"/>
              <a:gd name="connsiteY5" fmla="*/ 0 h 401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7037" h="4013200">
                <a:moveTo>
                  <a:pt x="51298" y="0"/>
                </a:moveTo>
                <a:cubicBezTo>
                  <a:pt x="1114854" y="0"/>
                  <a:pt x="1977037" y="898385"/>
                  <a:pt x="1977037" y="2006600"/>
                </a:cubicBezTo>
                <a:cubicBezTo>
                  <a:pt x="1977037" y="3114815"/>
                  <a:pt x="1114854" y="4013200"/>
                  <a:pt x="51298" y="4013200"/>
                </a:cubicBezTo>
                <a:lnTo>
                  <a:pt x="0" y="4010501"/>
                </a:lnTo>
                <a:lnTo>
                  <a:pt x="0" y="2699"/>
                </a:lnTo>
                <a:lnTo>
                  <a:pt x="51298" y="0"/>
                </a:lnTo>
                <a:close/>
              </a:path>
            </a:pathLst>
          </a:custGeom>
          <a:solidFill>
            <a:schemeClr val="accent5"/>
          </a:solidFill>
          <a:ln>
            <a:noFill/>
          </a:ln>
        </p:spPr>
        <p:style>
          <a:lnRef idx="2">
            <a:schemeClr val="accent5">
              <a:shade val="15000"/>
            </a:schemeClr>
          </a:lnRef>
          <a:fillRef idx="1">
            <a:schemeClr val="accent5"/>
          </a:fillRef>
          <a:effectRef idx="0">
            <a:schemeClr val="accent5"/>
          </a:effectRef>
          <a:fontRef idx="minor">
            <a:schemeClr val="lt1"/>
          </a:fontRef>
        </p:style>
        <p:txBody>
          <a:bodyPr wrap="square" rtlCol="0" anchor="ctr">
            <a:noAutofit/>
          </a:bodyPr>
          <a:lstStyle/>
          <a:p>
            <a:pPr algn="ctr" defTabSz="1343985">
              <a:buClr>
                <a:srgbClr val="000000"/>
              </a:buClr>
            </a:pPr>
            <a:endParaRPr lang="en-US" sz="2058" kern="0">
              <a:solidFill>
                <a:srgbClr val="FFFFFF"/>
              </a:solidFill>
              <a:latin typeface="Calibri" panose="020F0502020204030204"/>
              <a:sym typeface="Arial"/>
            </a:endParaRPr>
          </a:p>
        </p:txBody>
      </p:sp>
      <p:sp>
        <p:nvSpPr>
          <p:cNvPr id="6" name="Google Shape;1178;p144">
            <a:extLst>
              <a:ext uri="{FF2B5EF4-FFF2-40B4-BE49-F238E27FC236}">
                <a16:creationId xmlns:a16="http://schemas.microsoft.com/office/drawing/2014/main" id="{6FC64167-AF9F-5AAA-1BFF-747F849282DC}"/>
              </a:ext>
            </a:extLst>
          </p:cNvPr>
          <p:cNvSpPr txBox="1"/>
          <p:nvPr/>
        </p:nvSpPr>
        <p:spPr>
          <a:xfrm>
            <a:off x="1714834" y="1421286"/>
            <a:ext cx="1934342" cy="361864"/>
          </a:xfrm>
          <a:prstGeom prst="rect">
            <a:avLst/>
          </a:prstGeom>
          <a:noFill/>
          <a:ln>
            <a:noFill/>
          </a:ln>
        </p:spPr>
        <p:txBody>
          <a:bodyPr spcFirstLastPara="1" wrap="square" lIns="134372" tIns="67168" rIns="134372" bIns="67168" anchor="t" anchorCtr="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1007989">
              <a:buClr>
                <a:srgbClr val="000000"/>
              </a:buClr>
            </a:pPr>
            <a:r>
              <a:rPr lang="en" sz="1470" b="1" dirty="0">
                <a:solidFill>
                  <a:srgbClr val="FEFEFE"/>
                </a:solidFill>
                <a:latin typeface="Calibri" panose="020F0502020204030204"/>
                <a:ea typeface="Roboto"/>
                <a:cs typeface="Roboto"/>
                <a:sym typeface="Roboto"/>
              </a:rPr>
              <a:t>Risk Data Sources</a:t>
            </a:r>
            <a:endParaRPr sz="2058" b="1" dirty="0">
              <a:solidFill>
                <a:srgbClr val="FEFEFE"/>
              </a:solidFill>
              <a:latin typeface="Calibri" panose="020F0502020204030204"/>
              <a:sym typeface="Arial"/>
            </a:endParaRPr>
          </a:p>
        </p:txBody>
      </p:sp>
      <p:sp>
        <p:nvSpPr>
          <p:cNvPr id="7" name="Google Shape;1180;p144">
            <a:extLst>
              <a:ext uri="{FF2B5EF4-FFF2-40B4-BE49-F238E27FC236}">
                <a16:creationId xmlns:a16="http://schemas.microsoft.com/office/drawing/2014/main" id="{48F069BA-5395-4069-36ED-2291B9C39D34}"/>
              </a:ext>
            </a:extLst>
          </p:cNvPr>
          <p:cNvSpPr/>
          <p:nvPr/>
        </p:nvSpPr>
        <p:spPr>
          <a:xfrm>
            <a:off x="1922713" y="4903681"/>
            <a:ext cx="1518108" cy="915362"/>
          </a:xfrm>
          <a:prstGeom prst="roundRect">
            <a:avLst>
              <a:gd name="adj" fmla="val 12235"/>
            </a:avLst>
          </a:prstGeom>
          <a:solidFill>
            <a:schemeClr val="tx1"/>
          </a:solidFill>
          <a:ln>
            <a:noFill/>
          </a:ln>
        </p:spPr>
        <p:txBody>
          <a:bodyPr spcFirstLastPara="1" wrap="square" lIns="134372" tIns="67168" rIns="134372" bIns="67168" anchor="ctr"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1007989">
              <a:buClr>
                <a:srgbClr val="000000"/>
              </a:buClr>
            </a:pPr>
            <a:endParaRPr sz="2058">
              <a:solidFill>
                <a:srgbClr val="FFFFFF"/>
              </a:solidFill>
              <a:latin typeface="Arial"/>
              <a:ea typeface="Arial"/>
              <a:cs typeface="Arial"/>
              <a:sym typeface="Arial"/>
            </a:endParaRPr>
          </a:p>
        </p:txBody>
      </p:sp>
      <p:sp>
        <p:nvSpPr>
          <p:cNvPr id="8" name="Google Shape;1181;p144">
            <a:extLst>
              <a:ext uri="{FF2B5EF4-FFF2-40B4-BE49-F238E27FC236}">
                <a16:creationId xmlns:a16="http://schemas.microsoft.com/office/drawing/2014/main" id="{BF58CC53-07F4-2D84-FE20-93AE5CB45C6F}"/>
              </a:ext>
            </a:extLst>
          </p:cNvPr>
          <p:cNvSpPr txBox="1"/>
          <p:nvPr/>
        </p:nvSpPr>
        <p:spPr>
          <a:xfrm>
            <a:off x="2064234" y="5067411"/>
            <a:ext cx="1294118" cy="588079"/>
          </a:xfrm>
          <a:prstGeom prst="rect">
            <a:avLst/>
          </a:prstGeom>
          <a:noFill/>
          <a:ln>
            <a:noFill/>
          </a:ln>
        </p:spPr>
        <p:txBody>
          <a:bodyPr spcFirstLastPara="1" wrap="square" lIns="134372" tIns="67168" rIns="134372" bIns="67168" anchor="t" anchorCtr="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1007989">
              <a:buClr>
                <a:srgbClr val="000000"/>
              </a:buClr>
            </a:pPr>
            <a:r>
              <a:rPr lang="en" sz="1470">
                <a:solidFill>
                  <a:srgbClr val="FFFFFF"/>
                </a:solidFill>
                <a:latin typeface="Calibri" panose="020F0502020204030204"/>
                <a:ea typeface="Roboto"/>
                <a:cs typeface="Roboto"/>
                <a:sym typeface="Roboto"/>
              </a:rPr>
              <a:t>Workforce Data</a:t>
            </a:r>
            <a:endParaRPr sz="2058">
              <a:solidFill>
                <a:srgbClr val="22205F"/>
              </a:solidFill>
              <a:latin typeface="Calibri" panose="020F0502020204030204"/>
              <a:sym typeface="Arial"/>
            </a:endParaRPr>
          </a:p>
        </p:txBody>
      </p:sp>
      <p:grpSp>
        <p:nvGrpSpPr>
          <p:cNvPr id="9" name="Google Shape;1182;p144">
            <a:extLst>
              <a:ext uri="{FF2B5EF4-FFF2-40B4-BE49-F238E27FC236}">
                <a16:creationId xmlns:a16="http://schemas.microsoft.com/office/drawing/2014/main" id="{43B2CA79-C0C8-ECFC-21DB-9C9ADEB790D9}"/>
              </a:ext>
            </a:extLst>
          </p:cNvPr>
          <p:cNvGrpSpPr/>
          <p:nvPr/>
        </p:nvGrpSpPr>
        <p:grpSpPr>
          <a:xfrm>
            <a:off x="3404016" y="2289468"/>
            <a:ext cx="1429084" cy="3276041"/>
            <a:chOff x="2540158" y="1938719"/>
            <a:chExt cx="815644" cy="1598977"/>
          </a:xfrm>
        </p:grpSpPr>
        <p:sp>
          <p:nvSpPr>
            <p:cNvPr id="10" name="Google Shape;1183;p144">
              <a:extLst>
                <a:ext uri="{FF2B5EF4-FFF2-40B4-BE49-F238E27FC236}">
                  <a16:creationId xmlns:a16="http://schemas.microsoft.com/office/drawing/2014/main" id="{EC688D80-72FB-4B8B-C087-E35E5DC1914D}"/>
                </a:ext>
              </a:extLst>
            </p:cNvPr>
            <p:cNvSpPr/>
            <p:nvPr/>
          </p:nvSpPr>
          <p:spPr>
            <a:xfrm>
              <a:off x="2540158" y="1938719"/>
              <a:ext cx="815644" cy="173219"/>
            </a:xfrm>
            <a:custGeom>
              <a:avLst/>
              <a:gdLst/>
              <a:ahLst/>
              <a:cxnLst/>
              <a:rect l="l" t="t" r="r" b="b"/>
              <a:pathLst>
                <a:path w="815644" h="666228" extrusionOk="0">
                  <a:moveTo>
                    <a:pt x="0" y="0"/>
                  </a:moveTo>
                  <a:lnTo>
                    <a:pt x="58678" y="0"/>
                  </a:lnTo>
                  <a:cubicBezTo>
                    <a:pt x="85067" y="0"/>
                    <a:pt x="115582" y="19651"/>
                    <a:pt x="126521" y="43664"/>
                  </a:cubicBezTo>
                  <a:lnTo>
                    <a:pt x="390070" y="624290"/>
                  </a:lnTo>
                  <a:cubicBezTo>
                    <a:pt x="400961" y="648255"/>
                    <a:pt x="431476" y="667954"/>
                    <a:pt x="457864" y="667954"/>
                  </a:cubicBezTo>
                  <a:lnTo>
                    <a:pt x="819770" y="667954"/>
                  </a:lnTo>
                </a:path>
              </a:pathLst>
            </a:custGeom>
            <a:ln w="19050">
              <a:headEnd type="none" w="sm" len="sm"/>
              <a:tailEnd type="none" w="sm" len="sm"/>
            </a:ln>
          </p:spPr>
          <p:style>
            <a:lnRef idx="1">
              <a:schemeClr val="accent5"/>
            </a:lnRef>
            <a:fillRef idx="0">
              <a:schemeClr val="accent5"/>
            </a:fillRef>
            <a:effectRef idx="0">
              <a:schemeClr val="accent5"/>
            </a:effectRef>
            <a:fontRef idx="minor">
              <a:schemeClr val="tx1"/>
            </a:fontRef>
          </p:style>
          <p:txBody>
            <a:bodyPr spcFirstLastPara="1" wrap="square" lIns="134372" tIns="67168" rIns="134372" bIns="67168" anchor="ctr"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1007989">
                <a:buClr>
                  <a:srgbClr val="000000"/>
                </a:buClr>
              </a:pPr>
              <a:endParaRPr sz="2058">
                <a:solidFill>
                  <a:srgbClr val="000000"/>
                </a:solidFill>
                <a:latin typeface="Arial"/>
                <a:ea typeface="Arial"/>
                <a:cs typeface="Arial"/>
                <a:sym typeface="Arial"/>
              </a:endParaRPr>
            </a:p>
          </p:txBody>
        </p:sp>
        <p:sp>
          <p:nvSpPr>
            <p:cNvPr id="11" name="Google Shape;1184;p144">
              <a:extLst>
                <a:ext uri="{FF2B5EF4-FFF2-40B4-BE49-F238E27FC236}">
                  <a16:creationId xmlns:a16="http://schemas.microsoft.com/office/drawing/2014/main" id="{23C626E9-023B-D15F-7787-64A66D0B6CFA}"/>
                </a:ext>
              </a:extLst>
            </p:cNvPr>
            <p:cNvSpPr/>
            <p:nvPr/>
          </p:nvSpPr>
          <p:spPr>
            <a:xfrm>
              <a:off x="2540158" y="3316175"/>
              <a:ext cx="815644" cy="221521"/>
            </a:xfrm>
            <a:custGeom>
              <a:avLst/>
              <a:gdLst/>
              <a:ahLst/>
              <a:cxnLst/>
              <a:rect l="l" t="t" r="r" b="b"/>
              <a:pathLst>
                <a:path w="815644" h="666228" extrusionOk="0">
                  <a:moveTo>
                    <a:pt x="0" y="668098"/>
                  </a:moveTo>
                  <a:lnTo>
                    <a:pt x="58678" y="668098"/>
                  </a:lnTo>
                  <a:cubicBezTo>
                    <a:pt x="85067" y="668098"/>
                    <a:pt x="115582" y="648447"/>
                    <a:pt x="126521" y="624434"/>
                  </a:cubicBezTo>
                  <a:lnTo>
                    <a:pt x="390070" y="43664"/>
                  </a:lnTo>
                  <a:cubicBezTo>
                    <a:pt x="400961" y="19699"/>
                    <a:pt x="431476" y="0"/>
                    <a:pt x="457864" y="0"/>
                  </a:cubicBezTo>
                  <a:lnTo>
                    <a:pt x="819770" y="0"/>
                  </a:lnTo>
                </a:path>
              </a:pathLst>
            </a:custGeom>
            <a:ln w="19050">
              <a:headEnd type="none" w="sm" len="sm"/>
              <a:tailEnd type="none" w="sm" len="sm"/>
            </a:ln>
          </p:spPr>
          <p:style>
            <a:lnRef idx="1">
              <a:schemeClr val="accent5"/>
            </a:lnRef>
            <a:fillRef idx="0">
              <a:schemeClr val="accent5"/>
            </a:fillRef>
            <a:effectRef idx="0">
              <a:schemeClr val="accent5"/>
            </a:effectRef>
            <a:fontRef idx="minor">
              <a:schemeClr val="tx1"/>
            </a:fontRef>
          </p:style>
          <p:txBody>
            <a:bodyPr spcFirstLastPara="1" wrap="square" lIns="134372" tIns="67168" rIns="134372" bIns="67168" anchor="ctr"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1007989">
                <a:buClr>
                  <a:srgbClr val="000000"/>
                </a:buClr>
              </a:pPr>
              <a:endParaRPr sz="2058">
                <a:solidFill>
                  <a:srgbClr val="000000"/>
                </a:solidFill>
                <a:latin typeface="Arial"/>
                <a:ea typeface="Arial"/>
                <a:cs typeface="Arial"/>
                <a:sym typeface="Arial"/>
              </a:endParaRPr>
            </a:p>
          </p:txBody>
        </p:sp>
      </p:grpSp>
      <p:sp>
        <p:nvSpPr>
          <p:cNvPr id="12" name="Google Shape;1209;p144">
            <a:extLst>
              <a:ext uri="{FF2B5EF4-FFF2-40B4-BE49-F238E27FC236}">
                <a16:creationId xmlns:a16="http://schemas.microsoft.com/office/drawing/2014/main" id="{99FD002A-B2F4-BF28-E86D-3951E599FAFC}"/>
              </a:ext>
            </a:extLst>
          </p:cNvPr>
          <p:cNvSpPr/>
          <p:nvPr/>
        </p:nvSpPr>
        <p:spPr>
          <a:xfrm>
            <a:off x="4276738" y="3335044"/>
            <a:ext cx="1071891" cy="1071891"/>
          </a:xfrm>
          <a:prstGeom prst="ellipse">
            <a:avLst/>
          </a:prstGeom>
          <a:solidFill>
            <a:schemeClr val="accent3"/>
          </a:solidFill>
          <a:ln w="19050" cap="flat" cmpd="sng">
            <a:solidFill>
              <a:schemeClr val="tx1"/>
            </a:solidFill>
            <a:prstDash val="solid"/>
            <a:round/>
            <a:headEnd type="none" w="sm" len="sm"/>
            <a:tailEnd type="none" w="sm" len="sm"/>
          </a:ln>
        </p:spPr>
        <p:txBody>
          <a:bodyPr spcFirstLastPara="1" wrap="square" lIns="0" tIns="67168" rIns="0" bIns="67168" anchor="ctr"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1007989">
              <a:buClr>
                <a:srgbClr val="000000"/>
              </a:buClr>
            </a:pPr>
            <a:r>
              <a:rPr lang="en" sz="1323">
                <a:solidFill>
                  <a:srgbClr val="FFFFFF"/>
                </a:solidFill>
                <a:latin typeface="Calibri" panose="020F0502020204030204"/>
                <a:ea typeface="Roboto"/>
                <a:cs typeface="Roboto"/>
                <a:sym typeface="Roboto"/>
              </a:rPr>
              <a:t>Adversary Tactics</a:t>
            </a:r>
            <a:endParaRPr sz="1323">
              <a:solidFill>
                <a:srgbClr val="FFFFFF"/>
              </a:solidFill>
              <a:latin typeface="Calibri" panose="020F0502020204030204"/>
              <a:ea typeface="Roboto"/>
              <a:cs typeface="Roboto"/>
              <a:sym typeface="Roboto"/>
            </a:endParaRPr>
          </a:p>
        </p:txBody>
      </p:sp>
      <p:cxnSp>
        <p:nvCxnSpPr>
          <p:cNvPr id="13" name="Google Shape;1211;p144">
            <a:extLst>
              <a:ext uri="{FF2B5EF4-FFF2-40B4-BE49-F238E27FC236}">
                <a16:creationId xmlns:a16="http://schemas.microsoft.com/office/drawing/2014/main" id="{1AC5CA48-59C6-62A0-379B-51B53EE09A8C}"/>
              </a:ext>
            </a:extLst>
          </p:cNvPr>
          <p:cNvCxnSpPr>
            <a:cxnSpLocks/>
          </p:cNvCxnSpPr>
          <p:nvPr/>
        </p:nvCxnSpPr>
        <p:spPr>
          <a:xfrm>
            <a:off x="8159258" y="3837013"/>
            <a:ext cx="198259" cy="0"/>
          </a:xfrm>
          <a:prstGeom prst="straightConnector1">
            <a:avLst/>
          </a:prstGeom>
          <a:ln w="19050">
            <a:headEnd type="none" w="med" len="med"/>
            <a:tailEnd type="triangle" w="med" len="med"/>
          </a:ln>
        </p:spPr>
        <p:style>
          <a:lnRef idx="1">
            <a:schemeClr val="accent5"/>
          </a:lnRef>
          <a:fillRef idx="0">
            <a:schemeClr val="accent5"/>
          </a:fillRef>
          <a:effectRef idx="0">
            <a:schemeClr val="accent5"/>
          </a:effectRef>
          <a:fontRef idx="minor">
            <a:schemeClr val="tx1"/>
          </a:fontRef>
        </p:style>
      </p:cxnSp>
      <p:sp>
        <p:nvSpPr>
          <p:cNvPr id="14" name="Oval 13">
            <a:extLst>
              <a:ext uri="{FF2B5EF4-FFF2-40B4-BE49-F238E27FC236}">
                <a16:creationId xmlns:a16="http://schemas.microsoft.com/office/drawing/2014/main" id="{F69E61BE-A923-443E-5A16-622E5FEE893D}"/>
              </a:ext>
            </a:extLst>
          </p:cNvPr>
          <p:cNvSpPr/>
          <p:nvPr/>
        </p:nvSpPr>
        <p:spPr>
          <a:xfrm>
            <a:off x="5952517" y="2812137"/>
            <a:ext cx="2064812" cy="20648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7989"/>
            <a:endParaRPr lang="en-US" sz="1984">
              <a:solidFill>
                <a:srgbClr val="FFFFFF"/>
              </a:solidFill>
              <a:latin typeface="Open Sans"/>
              <a:sym typeface="Arial"/>
            </a:endParaRPr>
          </a:p>
        </p:txBody>
      </p:sp>
      <p:sp>
        <p:nvSpPr>
          <p:cNvPr id="15" name="Rectangle: Rounded Corners 14">
            <a:extLst>
              <a:ext uri="{FF2B5EF4-FFF2-40B4-BE49-F238E27FC236}">
                <a16:creationId xmlns:a16="http://schemas.microsoft.com/office/drawing/2014/main" id="{E0F40B9E-9168-D59E-15CD-5EAEFEC4C926}"/>
              </a:ext>
            </a:extLst>
          </p:cNvPr>
          <p:cNvSpPr/>
          <p:nvPr/>
        </p:nvSpPr>
        <p:spPr>
          <a:xfrm>
            <a:off x="6732160" y="4834805"/>
            <a:ext cx="566006" cy="23260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7989"/>
            <a:r>
              <a:rPr lang="en-US" sz="1470" b="1">
                <a:solidFill>
                  <a:srgbClr val="FFFFFF"/>
                </a:solidFill>
                <a:latin typeface="Open Sans"/>
                <a:sym typeface="Arial"/>
              </a:rPr>
              <a:t>4.7</a:t>
            </a:r>
          </a:p>
        </p:txBody>
      </p:sp>
      <p:grpSp>
        <p:nvGrpSpPr>
          <p:cNvPr id="16" name="Group 15">
            <a:extLst>
              <a:ext uri="{FF2B5EF4-FFF2-40B4-BE49-F238E27FC236}">
                <a16:creationId xmlns:a16="http://schemas.microsoft.com/office/drawing/2014/main" id="{CFAFF7D2-ADFF-0EBD-7CA1-2EC7170CB6D1}"/>
              </a:ext>
            </a:extLst>
          </p:cNvPr>
          <p:cNvGrpSpPr/>
          <p:nvPr/>
        </p:nvGrpSpPr>
        <p:grpSpPr>
          <a:xfrm>
            <a:off x="6184527" y="5162096"/>
            <a:ext cx="1634546" cy="272210"/>
            <a:chOff x="9371667" y="4086665"/>
            <a:chExt cx="971440" cy="161778"/>
          </a:xfrm>
        </p:grpSpPr>
        <p:sp>
          <p:nvSpPr>
            <p:cNvPr id="17" name="Rectangle: Rounded Corners 16">
              <a:extLst>
                <a:ext uri="{FF2B5EF4-FFF2-40B4-BE49-F238E27FC236}">
                  <a16:creationId xmlns:a16="http://schemas.microsoft.com/office/drawing/2014/main" id="{22F9BF09-8392-6F88-1E07-411054875E0C}"/>
                </a:ext>
              </a:extLst>
            </p:cNvPr>
            <p:cNvSpPr/>
            <p:nvPr/>
          </p:nvSpPr>
          <p:spPr>
            <a:xfrm>
              <a:off x="9371667" y="4086665"/>
              <a:ext cx="175846" cy="16177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7989"/>
              <a:endParaRPr lang="en-US" sz="1984">
                <a:solidFill>
                  <a:srgbClr val="FFFFFF"/>
                </a:solidFill>
                <a:latin typeface="Open Sans"/>
                <a:sym typeface="Arial"/>
              </a:endParaRPr>
            </a:p>
          </p:txBody>
        </p:sp>
        <p:sp>
          <p:nvSpPr>
            <p:cNvPr id="18" name="Rectangle: Rounded Corners 17">
              <a:extLst>
                <a:ext uri="{FF2B5EF4-FFF2-40B4-BE49-F238E27FC236}">
                  <a16:creationId xmlns:a16="http://schemas.microsoft.com/office/drawing/2014/main" id="{C16FCCAC-40FF-27A9-2C0A-713052F278B5}"/>
                </a:ext>
              </a:extLst>
            </p:cNvPr>
            <p:cNvSpPr/>
            <p:nvPr/>
          </p:nvSpPr>
          <p:spPr>
            <a:xfrm>
              <a:off x="9569787" y="4086665"/>
              <a:ext cx="175846" cy="16177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7989"/>
              <a:endParaRPr lang="en-US" sz="1984">
                <a:solidFill>
                  <a:srgbClr val="FFFFFF"/>
                </a:solidFill>
                <a:latin typeface="Open Sans"/>
                <a:sym typeface="Arial"/>
              </a:endParaRPr>
            </a:p>
          </p:txBody>
        </p:sp>
        <p:sp>
          <p:nvSpPr>
            <p:cNvPr id="19" name="Rectangle: Rounded Corners 18">
              <a:extLst>
                <a:ext uri="{FF2B5EF4-FFF2-40B4-BE49-F238E27FC236}">
                  <a16:creationId xmlns:a16="http://schemas.microsoft.com/office/drawing/2014/main" id="{B70C6A15-643E-094F-0A34-208DFD6AB483}"/>
                </a:ext>
              </a:extLst>
            </p:cNvPr>
            <p:cNvSpPr/>
            <p:nvPr/>
          </p:nvSpPr>
          <p:spPr>
            <a:xfrm>
              <a:off x="10167261" y="4086665"/>
              <a:ext cx="175846" cy="161778"/>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7989"/>
              <a:endParaRPr lang="en-US" sz="1984">
                <a:solidFill>
                  <a:srgbClr val="FFFFFF"/>
                </a:solidFill>
                <a:latin typeface="Open Sans"/>
                <a:sym typeface="Arial"/>
              </a:endParaRPr>
            </a:p>
          </p:txBody>
        </p:sp>
        <p:sp>
          <p:nvSpPr>
            <p:cNvPr id="20" name="Rectangle: Rounded Corners 19">
              <a:extLst>
                <a:ext uri="{FF2B5EF4-FFF2-40B4-BE49-F238E27FC236}">
                  <a16:creationId xmlns:a16="http://schemas.microsoft.com/office/drawing/2014/main" id="{9C837789-D77E-0630-7169-B8504483FB5C}"/>
                </a:ext>
              </a:extLst>
            </p:cNvPr>
            <p:cNvSpPr/>
            <p:nvPr/>
          </p:nvSpPr>
          <p:spPr>
            <a:xfrm>
              <a:off x="9966027" y="4086665"/>
              <a:ext cx="175846" cy="161778"/>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7989"/>
              <a:endParaRPr lang="en-US" sz="1984">
                <a:solidFill>
                  <a:srgbClr val="FFFFFF"/>
                </a:solidFill>
                <a:latin typeface="Open Sans"/>
                <a:sym typeface="Arial"/>
              </a:endParaRPr>
            </a:p>
          </p:txBody>
        </p:sp>
        <p:sp>
          <p:nvSpPr>
            <p:cNvPr id="21" name="Freeform: Shape 20">
              <a:extLst>
                <a:ext uri="{FF2B5EF4-FFF2-40B4-BE49-F238E27FC236}">
                  <a16:creationId xmlns:a16="http://schemas.microsoft.com/office/drawing/2014/main" id="{47168D29-D06A-EB1E-FCE7-06D710A7008E}"/>
                </a:ext>
              </a:extLst>
            </p:cNvPr>
            <p:cNvSpPr/>
            <p:nvPr/>
          </p:nvSpPr>
          <p:spPr>
            <a:xfrm>
              <a:off x="9861318" y="4086665"/>
              <a:ext cx="81075" cy="161778"/>
            </a:xfrm>
            <a:custGeom>
              <a:avLst/>
              <a:gdLst>
                <a:gd name="connsiteX0" fmla="*/ 0 w 81075"/>
                <a:gd name="connsiteY0" fmla="*/ 0 h 161778"/>
                <a:gd name="connsiteX1" fmla="*/ 54111 w 81075"/>
                <a:gd name="connsiteY1" fmla="*/ 0 h 161778"/>
                <a:gd name="connsiteX2" fmla="*/ 81075 w 81075"/>
                <a:gd name="connsiteY2" fmla="*/ 26964 h 161778"/>
                <a:gd name="connsiteX3" fmla="*/ 81075 w 81075"/>
                <a:gd name="connsiteY3" fmla="*/ 134814 h 161778"/>
                <a:gd name="connsiteX4" fmla="*/ 54111 w 81075"/>
                <a:gd name="connsiteY4" fmla="*/ 161778 h 161778"/>
                <a:gd name="connsiteX5" fmla="*/ 0 w 81075"/>
                <a:gd name="connsiteY5" fmla="*/ 161778 h 161778"/>
                <a:gd name="connsiteX6" fmla="*/ 0 w 81075"/>
                <a:gd name="connsiteY6" fmla="*/ 0 h 161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075" h="161778">
                  <a:moveTo>
                    <a:pt x="0" y="0"/>
                  </a:moveTo>
                  <a:lnTo>
                    <a:pt x="54111" y="0"/>
                  </a:lnTo>
                  <a:cubicBezTo>
                    <a:pt x="69003" y="0"/>
                    <a:pt x="81075" y="12072"/>
                    <a:pt x="81075" y="26964"/>
                  </a:cubicBezTo>
                  <a:lnTo>
                    <a:pt x="81075" y="134814"/>
                  </a:lnTo>
                  <a:cubicBezTo>
                    <a:pt x="81075" y="149706"/>
                    <a:pt x="69003" y="161778"/>
                    <a:pt x="54111" y="161778"/>
                  </a:cubicBezTo>
                  <a:lnTo>
                    <a:pt x="0" y="161778"/>
                  </a:lnTo>
                  <a:lnTo>
                    <a:pt x="0"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07989"/>
              <a:endParaRPr lang="en-US" sz="1984">
                <a:solidFill>
                  <a:srgbClr val="FFFFFF"/>
                </a:solidFill>
                <a:latin typeface="Open Sans"/>
                <a:sym typeface="Arial"/>
              </a:endParaRPr>
            </a:p>
          </p:txBody>
        </p:sp>
        <p:sp>
          <p:nvSpPr>
            <p:cNvPr id="22" name="Freeform: Shape 21">
              <a:extLst>
                <a:ext uri="{FF2B5EF4-FFF2-40B4-BE49-F238E27FC236}">
                  <a16:creationId xmlns:a16="http://schemas.microsoft.com/office/drawing/2014/main" id="{8CE7259D-4244-E94B-FBEF-7945E2240D32}"/>
                </a:ext>
              </a:extLst>
            </p:cNvPr>
            <p:cNvSpPr/>
            <p:nvPr/>
          </p:nvSpPr>
          <p:spPr>
            <a:xfrm>
              <a:off x="9766548" y="4086665"/>
              <a:ext cx="94771" cy="161778"/>
            </a:xfrm>
            <a:custGeom>
              <a:avLst/>
              <a:gdLst>
                <a:gd name="connsiteX0" fmla="*/ 26964 w 94771"/>
                <a:gd name="connsiteY0" fmla="*/ 0 h 161778"/>
                <a:gd name="connsiteX1" fmla="*/ 94771 w 94771"/>
                <a:gd name="connsiteY1" fmla="*/ 0 h 161778"/>
                <a:gd name="connsiteX2" fmla="*/ 94771 w 94771"/>
                <a:gd name="connsiteY2" fmla="*/ 161778 h 161778"/>
                <a:gd name="connsiteX3" fmla="*/ 26964 w 94771"/>
                <a:gd name="connsiteY3" fmla="*/ 161778 h 161778"/>
                <a:gd name="connsiteX4" fmla="*/ 0 w 94771"/>
                <a:gd name="connsiteY4" fmla="*/ 134814 h 161778"/>
                <a:gd name="connsiteX5" fmla="*/ 0 w 94771"/>
                <a:gd name="connsiteY5" fmla="*/ 26964 h 161778"/>
                <a:gd name="connsiteX6" fmla="*/ 26964 w 94771"/>
                <a:gd name="connsiteY6" fmla="*/ 0 h 161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771" h="161778">
                  <a:moveTo>
                    <a:pt x="26964" y="0"/>
                  </a:moveTo>
                  <a:lnTo>
                    <a:pt x="94771" y="0"/>
                  </a:lnTo>
                  <a:lnTo>
                    <a:pt x="94771" y="161778"/>
                  </a:lnTo>
                  <a:lnTo>
                    <a:pt x="26964" y="161778"/>
                  </a:lnTo>
                  <a:cubicBezTo>
                    <a:pt x="12072" y="161778"/>
                    <a:pt x="0" y="149706"/>
                    <a:pt x="0" y="134814"/>
                  </a:cubicBezTo>
                  <a:lnTo>
                    <a:pt x="0" y="26964"/>
                  </a:lnTo>
                  <a:cubicBezTo>
                    <a:pt x="0" y="12072"/>
                    <a:pt x="12072" y="0"/>
                    <a:pt x="2696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07989"/>
              <a:endParaRPr lang="en-US" sz="1984">
                <a:solidFill>
                  <a:srgbClr val="FFFFFF"/>
                </a:solidFill>
                <a:latin typeface="Open Sans"/>
                <a:sym typeface="Arial"/>
              </a:endParaRPr>
            </a:p>
          </p:txBody>
        </p:sp>
      </p:grpSp>
      <p:sp>
        <p:nvSpPr>
          <p:cNvPr id="23" name="Google Shape;1183;p144">
            <a:extLst>
              <a:ext uri="{FF2B5EF4-FFF2-40B4-BE49-F238E27FC236}">
                <a16:creationId xmlns:a16="http://schemas.microsoft.com/office/drawing/2014/main" id="{6275E02C-D96D-934C-288D-9D2FAC77C9E9}"/>
              </a:ext>
            </a:extLst>
          </p:cNvPr>
          <p:cNvSpPr/>
          <p:nvPr/>
        </p:nvSpPr>
        <p:spPr>
          <a:xfrm>
            <a:off x="5275081" y="2679740"/>
            <a:ext cx="1429084" cy="354897"/>
          </a:xfrm>
          <a:custGeom>
            <a:avLst/>
            <a:gdLst/>
            <a:ahLst/>
            <a:cxnLst/>
            <a:rect l="l" t="t" r="r" b="b"/>
            <a:pathLst>
              <a:path w="815644" h="666228" extrusionOk="0">
                <a:moveTo>
                  <a:pt x="0" y="0"/>
                </a:moveTo>
                <a:lnTo>
                  <a:pt x="58678" y="0"/>
                </a:lnTo>
                <a:cubicBezTo>
                  <a:pt x="85067" y="0"/>
                  <a:pt x="115582" y="19651"/>
                  <a:pt x="126521" y="43664"/>
                </a:cubicBezTo>
                <a:lnTo>
                  <a:pt x="390070" y="624290"/>
                </a:lnTo>
                <a:cubicBezTo>
                  <a:pt x="400961" y="648255"/>
                  <a:pt x="431476" y="667954"/>
                  <a:pt x="457864" y="667954"/>
                </a:cubicBezTo>
                <a:lnTo>
                  <a:pt x="819770" y="667954"/>
                </a:lnTo>
              </a:path>
            </a:pathLst>
          </a:custGeom>
          <a:ln w="19050">
            <a:headEnd type="none" w="sm" len="sm"/>
            <a:tailEnd type="none" w="sm" len="sm"/>
          </a:ln>
        </p:spPr>
        <p:style>
          <a:lnRef idx="1">
            <a:schemeClr val="accent5"/>
          </a:lnRef>
          <a:fillRef idx="0">
            <a:schemeClr val="accent5"/>
          </a:fillRef>
          <a:effectRef idx="0">
            <a:schemeClr val="accent5"/>
          </a:effectRef>
          <a:fontRef idx="minor">
            <a:schemeClr val="tx1"/>
          </a:fontRef>
        </p:style>
        <p:txBody>
          <a:bodyPr spcFirstLastPara="1" wrap="square" lIns="134372" tIns="67168" rIns="134372" bIns="67168" anchor="ctr"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1007989">
              <a:buClr>
                <a:srgbClr val="000000"/>
              </a:buClr>
            </a:pPr>
            <a:endParaRPr sz="2058">
              <a:solidFill>
                <a:srgbClr val="000000"/>
              </a:solidFill>
              <a:latin typeface="Arial"/>
              <a:ea typeface="Arial"/>
              <a:cs typeface="Arial"/>
              <a:sym typeface="Arial"/>
            </a:endParaRPr>
          </a:p>
        </p:txBody>
      </p:sp>
      <p:sp>
        <p:nvSpPr>
          <p:cNvPr id="24" name="Google Shape;1207;p144">
            <a:extLst>
              <a:ext uri="{FF2B5EF4-FFF2-40B4-BE49-F238E27FC236}">
                <a16:creationId xmlns:a16="http://schemas.microsoft.com/office/drawing/2014/main" id="{24B9A241-9768-3DFC-5F0B-AD4363C7DD6A}"/>
              </a:ext>
            </a:extLst>
          </p:cNvPr>
          <p:cNvSpPr/>
          <p:nvPr/>
        </p:nvSpPr>
        <p:spPr>
          <a:xfrm>
            <a:off x="4276756" y="2101848"/>
            <a:ext cx="1071891" cy="1071891"/>
          </a:xfrm>
          <a:prstGeom prst="ellipse">
            <a:avLst/>
          </a:prstGeom>
          <a:solidFill>
            <a:schemeClr val="accent3"/>
          </a:solidFill>
          <a:ln w="19050" cap="flat" cmpd="sng">
            <a:solidFill>
              <a:schemeClr val="tx1"/>
            </a:solidFill>
            <a:prstDash val="solid"/>
            <a:round/>
            <a:headEnd type="none" w="sm" len="sm"/>
            <a:tailEnd type="none" w="sm" len="sm"/>
          </a:ln>
        </p:spPr>
        <p:txBody>
          <a:bodyPr spcFirstLastPara="1" wrap="square" lIns="0" tIns="67168" rIns="0" bIns="67168" anchor="ctr"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1007989">
              <a:buClr>
                <a:srgbClr val="000000"/>
              </a:buClr>
            </a:pPr>
            <a:r>
              <a:rPr lang="en" sz="1323">
                <a:solidFill>
                  <a:srgbClr val="FFFFFF"/>
                </a:solidFill>
                <a:latin typeface="Calibri" panose="020F0502020204030204"/>
                <a:ea typeface="Roboto"/>
                <a:cs typeface="Roboto"/>
                <a:sym typeface="Roboto"/>
              </a:rPr>
              <a:t>Security Behaviors</a:t>
            </a:r>
            <a:endParaRPr sz="1323">
              <a:solidFill>
                <a:srgbClr val="FFFFFF"/>
              </a:solidFill>
              <a:latin typeface="Calibri" panose="020F0502020204030204"/>
              <a:ea typeface="Roboto"/>
              <a:cs typeface="Roboto"/>
              <a:sym typeface="Roboto"/>
            </a:endParaRPr>
          </a:p>
        </p:txBody>
      </p:sp>
      <p:sp>
        <p:nvSpPr>
          <p:cNvPr id="26" name="Google Shape;1208;p144">
            <a:extLst>
              <a:ext uri="{FF2B5EF4-FFF2-40B4-BE49-F238E27FC236}">
                <a16:creationId xmlns:a16="http://schemas.microsoft.com/office/drawing/2014/main" id="{7B450091-EDB9-03B3-2C5B-09C8777E13D0}"/>
              </a:ext>
            </a:extLst>
          </p:cNvPr>
          <p:cNvSpPr/>
          <p:nvPr/>
        </p:nvSpPr>
        <p:spPr>
          <a:xfrm>
            <a:off x="4276738" y="4568240"/>
            <a:ext cx="1071891" cy="1071891"/>
          </a:xfrm>
          <a:prstGeom prst="ellipse">
            <a:avLst/>
          </a:prstGeom>
          <a:solidFill>
            <a:schemeClr val="accent3"/>
          </a:solidFill>
          <a:ln w="19050" cap="flat" cmpd="sng">
            <a:solidFill>
              <a:schemeClr val="tx1"/>
            </a:solidFill>
            <a:prstDash val="solid"/>
            <a:round/>
            <a:headEnd type="none" w="sm" len="sm"/>
            <a:tailEnd type="none" w="sm" len="sm"/>
          </a:ln>
        </p:spPr>
        <p:txBody>
          <a:bodyPr spcFirstLastPara="1" wrap="square" lIns="0" tIns="67168" rIns="0" bIns="67168" anchor="ctr"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1007989">
              <a:buClr>
                <a:srgbClr val="000000"/>
              </a:buClr>
            </a:pPr>
            <a:r>
              <a:rPr lang="en" sz="1323">
                <a:solidFill>
                  <a:srgbClr val="FFFFFF"/>
                </a:solidFill>
                <a:latin typeface="Calibri" panose="020F0502020204030204"/>
                <a:ea typeface="Roboto"/>
                <a:cs typeface="Roboto"/>
                <a:sym typeface="Roboto"/>
              </a:rPr>
              <a:t>Role &amp; Access</a:t>
            </a:r>
            <a:endParaRPr sz="1323">
              <a:solidFill>
                <a:srgbClr val="FFFFFF"/>
              </a:solidFill>
              <a:latin typeface="Calibri" panose="020F0502020204030204"/>
              <a:ea typeface="Roboto"/>
              <a:cs typeface="Roboto"/>
              <a:sym typeface="Roboto"/>
            </a:endParaRPr>
          </a:p>
        </p:txBody>
      </p:sp>
      <p:sp>
        <p:nvSpPr>
          <p:cNvPr id="28" name="Google Shape;1180;p144">
            <a:extLst>
              <a:ext uri="{FF2B5EF4-FFF2-40B4-BE49-F238E27FC236}">
                <a16:creationId xmlns:a16="http://schemas.microsoft.com/office/drawing/2014/main" id="{9F97F05D-2A94-479E-44A1-6BF7DEB8B8D9}"/>
              </a:ext>
            </a:extLst>
          </p:cNvPr>
          <p:cNvSpPr/>
          <p:nvPr/>
        </p:nvSpPr>
        <p:spPr>
          <a:xfrm>
            <a:off x="1939231" y="1866225"/>
            <a:ext cx="1518108" cy="2932526"/>
          </a:xfrm>
          <a:prstGeom prst="roundRect">
            <a:avLst>
              <a:gd name="adj" fmla="val 6870"/>
            </a:avLst>
          </a:prstGeom>
          <a:solidFill>
            <a:schemeClr val="tx1"/>
          </a:solidFill>
          <a:ln>
            <a:noFill/>
          </a:ln>
        </p:spPr>
        <p:txBody>
          <a:bodyPr spcFirstLastPara="1" wrap="square" lIns="134372" tIns="67168" rIns="134372" bIns="67168" anchor="ctr"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1007989">
              <a:lnSpc>
                <a:spcPct val="150000"/>
              </a:lnSpc>
              <a:buClr>
                <a:srgbClr val="000000"/>
              </a:buClr>
            </a:pPr>
            <a:r>
              <a:rPr lang="en-US" sz="1470">
                <a:solidFill>
                  <a:srgbClr val="FFFFFF"/>
                </a:solidFill>
                <a:latin typeface="Calibri" panose="020F0502020204030204"/>
                <a:ea typeface="Roboto"/>
                <a:cs typeface="Roboto"/>
                <a:sym typeface="Roboto"/>
              </a:rPr>
              <a:t>Email Security</a:t>
            </a:r>
            <a:endParaRPr lang="en-US" sz="2646">
              <a:solidFill>
                <a:srgbClr val="22205F"/>
              </a:solidFill>
              <a:latin typeface="Calibri" panose="020F0502020204030204"/>
              <a:sym typeface="Arial"/>
            </a:endParaRPr>
          </a:p>
          <a:p>
            <a:pPr algn="ctr" defTabSz="1007989">
              <a:lnSpc>
                <a:spcPct val="150000"/>
              </a:lnSpc>
              <a:buClr>
                <a:srgbClr val="000000"/>
              </a:buClr>
            </a:pPr>
            <a:r>
              <a:rPr lang="en-US" sz="1470">
                <a:solidFill>
                  <a:srgbClr val="FFFFFF"/>
                </a:solidFill>
                <a:latin typeface="Calibri" panose="020F0502020204030204"/>
                <a:ea typeface="Roboto"/>
                <a:cs typeface="Roboto"/>
                <a:sym typeface="Roboto"/>
              </a:rPr>
              <a:t>Web Security</a:t>
            </a:r>
            <a:endParaRPr lang="en-US" sz="2646">
              <a:solidFill>
                <a:srgbClr val="22205F"/>
              </a:solidFill>
              <a:latin typeface="Calibri" panose="020F0502020204030204"/>
              <a:sym typeface="Arial"/>
            </a:endParaRPr>
          </a:p>
          <a:p>
            <a:pPr algn="ctr" defTabSz="1007989">
              <a:lnSpc>
                <a:spcPct val="150000"/>
              </a:lnSpc>
              <a:buClr>
                <a:srgbClr val="000000"/>
              </a:buClr>
            </a:pPr>
            <a:r>
              <a:rPr lang="en-US" sz="1470">
                <a:solidFill>
                  <a:srgbClr val="FFFFFF"/>
                </a:solidFill>
                <a:latin typeface="Calibri" panose="020F0502020204030204"/>
                <a:ea typeface="Roboto"/>
                <a:cs typeface="Roboto"/>
                <a:sym typeface="Roboto"/>
              </a:rPr>
              <a:t>IAM</a:t>
            </a:r>
            <a:endParaRPr lang="en-US" sz="2646">
              <a:solidFill>
                <a:srgbClr val="22205F"/>
              </a:solidFill>
              <a:latin typeface="Calibri" panose="020F0502020204030204"/>
              <a:sym typeface="Arial"/>
            </a:endParaRPr>
          </a:p>
          <a:p>
            <a:pPr algn="ctr" defTabSz="1007989">
              <a:lnSpc>
                <a:spcPct val="150000"/>
              </a:lnSpc>
              <a:buClr>
                <a:srgbClr val="000000"/>
              </a:buClr>
            </a:pPr>
            <a:r>
              <a:rPr lang="en-US" sz="1470">
                <a:solidFill>
                  <a:srgbClr val="FFFFFF"/>
                </a:solidFill>
                <a:latin typeface="Calibri" panose="020F0502020204030204"/>
                <a:ea typeface="Roboto"/>
                <a:cs typeface="Roboto"/>
                <a:sym typeface="Roboto"/>
              </a:rPr>
              <a:t>SIEM</a:t>
            </a:r>
            <a:endParaRPr lang="en-US" sz="2646">
              <a:solidFill>
                <a:srgbClr val="22205F"/>
              </a:solidFill>
              <a:latin typeface="Calibri" panose="020F0502020204030204"/>
              <a:sym typeface="Arial"/>
            </a:endParaRPr>
          </a:p>
          <a:p>
            <a:pPr algn="ctr" defTabSz="1007989">
              <a:lnSpc>
                <a:spcPct val="150000"/>
              </a:lnSpc>
              <a:buClr>
                <a:srgbClr val="000000"/>
              </a:buClr>
            </a:pPr>
            <a:r>
              <a:rPr lang="en-US" sz="1470">
                <a:solidFill>
                  <a:srgbClr val="FFFFFF"/>
                </a:solidFill>
                <a:latin typeface="Calibri" panose="020F0502020204030204"/>
                <a:ea typeface="Roboto"/>
                <a:cs typeface="Roboto"/>
                <a:sym typeface="Roboto"/>
              </a:rPr>
              <a:t>Endpoint</a:t>
            </a:r>
            <a:endParaRPr lang="en-US" sz="2646">
              <a:solidFill>
                <a:srgbClr val="22205F"/>
              </a:solidFill>
              <a:latin typeface="Calibri" panose="020F0502020204030204"/>
              <a:sym typeface="Arial"/>
            </a:endParaRPr>
          </a:p>
          <a:p>
            <a:pPr algn="ctr" defTabSz="1007989">
              <a:lnSpc>
                <a:spcPct val="150000"/>
              </a:lnSpc>
              <a:buClr>
                <a:srgbClr val="000000"/>
              </a:buClr>
            </a:pPr>
            <a:r>
              <a:rPr lang="en-US" sz="1470">
                <a:solidFill>
                  <a:srgbClr val="FFFFFF"/>
                </a:solidFill>
                <a:latin typeface="Calibri" panose="020F0502020204030204"/>
                <a:ea typeface="Roboto"/>
                <a:cs typeface="Roboto"/>
                <a:sym typeface="Roboto"/>
              </a:rPr>
              <a:t>Device </a:t>
            </a:r>
            <a:r>
              <a:rPr lang="en-US" sz="1470" err="1">
                <a:solidFill>
                  <a:srgbClr val="FFFFFF"/>
                </a:solidFill>
                <a:latin typeface="Calibri" panose="020F0502020204030204"/>
                <a:ea typeface="Roboto"/>
                <a:cs typeface="Roboto"/>
                <a:sym typeface="Roboto"/>
              </a:rPr>
              <a:t>Mgmt</a:t>
            </a:r>
            <a:endParaRPr lang="en-US" sz="1470">
              <a:solidFill>
                <a:srgbClr val="FFFFFF"/>
              </a:solidFill>
              <a:latin typeface="Calibri" panose="020F0502020204030204"/>
              <a:ea typeface="Roboto"/>
              <a:cs typeface="Roboto"/>
              <a:sym typeface="Roboto"/>
            </a:endParaRPr>
          </a:p>
          <a:p>
            <a:pPr algn="ctr" defTabSz="1007989">
              <a:lnSpc>
                <a:spcPct val="150000"/>
              </a:lnSpc>
              <a:buClr>
                <a:srgbClr val="000000"/>
              </a:buClr>
            </a:pPr>
            <a:r>
              <a:rPr lang="en-US" sz="1470">
                <a:solidFill>
                  <a:srgbClr val="FFFFFF"/>
                </a:solidFill>
                <a:latin typeface="Calibri" panose="020F0502020204030204"/>
                <a:ea typeface="Roboto"/>
                <a:cs typeface="Roboto"/>
                <a:sym typeface="Roboto"/>
              </a:rPr>
              <a:t>DLP</a:t>
            </a:r>
            <a:endParaRPr lang="en-US" sz="1470">
              <a:solidFill>
                <a:srgbClr val="669B41"/>
              </a:solidFill>
              <a:latin typeface="Calibri" panose="020F0502020204030204"/>
              <a:ea typeface="Roboto"/>
              <a:cs typeface="Roboto"/>
              <a:sym typeface="Roboto"/>
            </a:endParaRPr>
          </a:p>
        </p:txBody>
      </p:sp>
      <p:grpSp>
        <p:nvGrpSpPr>
          <p:cNvPr id="29" name="Group 28">
            <a:extLst>
              <a:ext uri="{FF2B5EF4-FFF2-40B4-BE49-F238E27FC236}">
                <a16:creationId xmlns:a16="http://schemas.microsoft.com/office/drawing/2014/main" id="{5C4D02FB-831D-177D-B643-CC293DC7306B}"/>
              </a:ext>
            </a:extLst>
          </p:cNvPr>
          <p:cNvGrpSpPr/>
          <p:nvPr/>
        </p:nvGrpSpPr>
        <p:grpSpPr>
          <a:xfrm>
            <a:off x="6465823" y="5959160"/>
            <a:ext cx="1067401" cy="178331"/>
            <a:chOff x="4407805" y="4142347"/>
            <a:chExt cx="726245" cy="121334"/>
          </a:xfrm>
        </p:grpSpPr>
        <p:sp>
          <p:nvSpPr>
            <p:cNvPr id="30" name="Rectangle: Rounded Corners 29">
              <a:extLst>
                <a:ext uri="{FF2B5EF4-FFF2-40B4-BE49-F238E27FC236}">
                  <a16:creationId xmlns:a16="http://schemas.microsoft.com/office/drawing/2014/main" id="{806CA2D9-9537-705A-0569-EF4D32ED41CB}"/>
                </a:ext>
              </a:extLst>
            </p:cNvPr>
            <p:cNvSpPr/>
            <p:nvPr/>
          </p:nvSpPr>
          <p:spPr>
            <a:xfrm>
              <a:off x="4407805" y="4142347"/>
              <a:ext cx="131885" cy="12133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7989"/>
              <a:endParaRPr lang="en-US" sz="1984">
                <a:solidFill>
                  <a:srgbClr val="FFFFFF"/>
                </a:solidFill>
                <a:latin typeface="Open Sans"/>
                <a:sym typeface="Arial"/>
              </a:endParaRPr>
            </a:p>
          </p:txBody>
        </p:sp>
        <p:sp>
          <p:nvSpPr>
            <p:cNvPr id="31" name="Rectangle: Rounded Corners 30">
              <a:extLst>
                <a:ext uri="{FF2B5EF4-FFF2-40B4-BE49-F238E27FC236}">
                  <a16:creationId xmlns:a16="http://schemas.microsoft.com/office/drawing/2014/main" id="{AC729EDD-2DCD-C2D2-470E-21A9F8251D47}"/>
                </a:ext>
              </a:extLst>
            </p:cNvPr>
            <p:cNvSpPr/>
            <p:nvPr/>
          </p:nvSpPr>
          <p:spPr>
            <a:xfrm>
              <a:off x="4556395" y="4142347"/>
              <a:ext cx="131885" cy="12133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7989"/>
              <a:endParaRPr lang="en-US" sz="1984">
                <a:solidFill>
                  <a:srgbClr val="FFFFFF"/>
                </a:solidFill>
                <a:latin typeface="Open Sans"/>
                <a:sym typeface="Arial"/>
              </a:endParaRPr>
            </a:p>
          </p:txBody>
        </p:sp>
        <p:sp>
          <p:nvSpPr>
            <p:cNvPr id="32" name="Rectangle: Rounded Corners 31">
              <a:extLst>
                <a:ext uri="{FF2B5EF4-FFF2-40B4-BE49-F238E27FC236}">
                  <a16:creationId xmlns:a16="http://schemas.microsoft.com/office/drawing/2014/main" id="{D8ABE95E-1A7C-6004-548E-C60720E8D6A4}"/>
                </a:ext>
              </a:extLst>
            </p:cNvPr>
            <p:cNvSpPr/>
            <p:nvPr/>
          </p:nvSpPr>
          <p:spPr>
            <a:xfrm>
              <a:off x="4704985" y="4142347"/>
              <a:ext cx="131885" cy="121334"/>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7989"/>
              <a:endParaRPr lang="en-US" sz="1984">
                <a:solidFill>
                  <a:srgbClr val="FFFFFF"/>
                </a:solidFill>
                <a:latin typeface="Open Sans"/>
                <a:sym typeface="Arial"/>
              </a:endParaRPr>
            </a:p>
          </p:txBody>
        </p:sp>
        <p:sp>
          <p:nvSpPr>
            <p:cNvPr id="33" name="Rectangle: Rounded Corners 32">
              <a:extLst>
                <a:ext uri="{FF2B5EF4-FFF2-40B4-BE49-F238E27FC236}">
                  <a16:creationId xmlns:a16="http://schemas.microsoft.com/office/drawing/2014/main" id="{FC46587A-A9AB-940E-211F-2803A7633641}"/>
                </a:ext>
              </a:extLst>
            </p:cNvPr>
            <p:cNvSpPr/>
            <p:nvPr/>
          </p:nvSpPr>
          <p:spPr>
            <a:xfrm>
              <a:off x="4853575" y="4142347"/>
              <a:ext cx="131885" cy="121334"/>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7989"/>
              <a:endParaRPr lang="en-US" sz="1984">
                <a:solidFill>
                  <a:srgbClr val="FFFFFF"/>
                </a:solidFill>
                <a:latin typeface="Open Sans"/>
                <a:sym typeface="Arial"/>
              </a:endParaRPr>
            </a:p>
          </p:txBody>
        </p:sp>
        <p:sp>
          <p:nvSpPr>
            <p:cNvPr id="34" name="Rectangle: Rounded Corners 33">
              <a:extLst>
                <a:ext uri="{FF2B5EF4-FFF2-40B4-BE49-F238E27FC236}">
                  <a16:creationId xmlns:a16="http://schemas.microsoft.com/office/drawing/2014/main" id="{2B255E9C-E51F-EFA5-0C73-FB1352650EA7}"/>
                </a:ext>
              </a:extLst>
            </p:cNvPr>
            <p:cNvSpPr/>
            <p:nvPr/>
          </p:nvSpPr>
          <p:spPr>
            <a:xfrm>
              <a:off x="5002165" y="4142347"/>
              <a:ext cx="131885" cy="121334"/>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7989"/>
              <a:endParaRPr lang="en-US" sz="1984">
                <a:solidFill>
                  <a:srgbClr val="FFFFFF"/>
                </a:solidFill>
                <a:latin typeface="Open Sans"/>
                <a:sym typeface="Arial"/>
              </a:endParaRPr>
            </a:p>
          </p:txBody>
        </p:sp>
      </p:grpSp>
      <p:grpSp>
        <p:nvGrpSpPr>
          <p:cNvPr id="35" name="Group 34">
            <a:extLst>
              <a:ext uri="{FF2B5EF4-FFF2-40B4-BE49-F238E27FC236}">
                <a16:creationId xmlns:a16="http://schemas.microsoft.com/office/drawing/2014/main" id="{4F57F99D-802D-8546-3167-E2EAA5C6FBB9}"/>
              </a:ext>
            </a:extLst>
          </p:cNvPr>
          <p:cNvGrpSpPr/>
          <p:nvPr/>
        </p:nvGrpSpPr>
        <p:grpSpPr>
          <a:xfrm>
            <a:off x="6464855" y="6925373"/>
            <a:ext cx="1069338" cy="178331"/>
            <a:chOff x="9371667" y="4086665"/>
            <a:chExt cx="970084" cy="161778"/>
          </a:xfrm>
        </p:grpSpPr>
        <p:sp>
          <p:nvSpPr>
            <p:cNvPr id="36" name="Rectangle: Rounded Corners 35">
              <a:extLst>
                <a:ext uri="{FF2B5EF4-FFF2-40B4-BE49-F238E27FC236}">
                  <a16:creationId xmlns:a16="http://schemas.microsoft.com/office/drawing/2014/main" id="{0C653D9E-81C3-EFEE-770D-8C84ACBBF032}"/>
                </a:ext>
              </a:extLst>
            </p:cNvPr>
            <p:cNvSpPr/>
            <p:nvPr/>
          </p:nvSpPr>
          <p:spPr>
            <a:xfrm>
              <a:off x="9371667" y="4086665"/>
              <a:ext cx="175846" cy="16177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7989"/>
              <a:endParaRPr lang="en-US" sz="1984">
                <a:solidFill>
                  <a:srgbClr val="FFFFFF"/>
                </a:solidFill>
                <a:latin typeface="Open Sans"/>
                <a:sym typeface="Arial"/>
              </a:endParaRPr>
            </a:p>
          </p:txBody>
        </p:sp>
        <p:sp>
          <p:nvSpPr>
            <p:cNvPr id="37" name="Rectangle: Rounded Corners 36">
              <a:extLst>
                <a:ext uri="{FF2B5EF4-FFF2-40B4-BE49-F238E27FC236}">
                  <a16:creationId xmlns:a16="http://schemas.microsoft.com/office/drawing/2014/main" id="{B5A8D6BB-4B92-D37D-7948-E6952507734F}"/>
                </a:ext>
              </a:extLst>
            </p:cNvPr>
            <p:cNvSpPr/>
            <p:nvPr/>
          </p:nvSpPr>
          <p:spPr>
            <a:xfrm>
              <a:off x="9569787" y="4086665"/>
              <a:ext cx="175846" cy="161778"/>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7989"/>
              <a:endParaRPr lang="en-US" sz="1984">
                <a:solidFill>
                  <a:srgbClr val="FFFFFF"/>
                </a:solidFill>
                <a:latin typeface="Open Sans"/>
                <a:sym typeface="Arial"/>
              </a:endParaRPr>
            </a:p>
          </p:txBody>
        </p:sp>
        <p:sp>
          <p:nvSpPr>
            <p:cNvPr id="38" name="Rectangle: Rounded Corners 37">
              <a:extLst>
                <a:ext uri="{FF2B5EF4-FFF2-40B4-BE49-F238E27FC236}">
                  <a16:creationId xmlns:a16="http://schemas.microsoft.com/office/drawing/2014/main" id="{CB8C3BB8-CFD8-1358-8331-331313DC5266}"/>
                </a:ext>
              </a:extLst>
            </p:cNvPr>
            <p:cNvSpPr/>
            <p:nvPr/>
          </p:nvSpPr>
          <p:spPr>
            <a:xfrm>
              <a:off x="9767907" y="4086665"/>
              <a:ext cx="175846" cy="161778"/>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7989"/>
              <a:endParaRPr lang="en-US" sz="1984">
                <a:solidFill>
                  <a:srgbClr val="FFFFFF"/>
                </a:solidFill>
                <a:latin typeface="Open Sans"/>
                <a:sym typeface="Arial"/>
              </a:endParaRPr>
            </a:p>
          </p:txBody>
        </p:sp>
        <p:sp>
          <p:nvSpPr>
            <p:cNvPr id="39" name="Rectangle: Rounded Corners 38">
              <a:extLst>
                <a:ext uri="{FF2B5EF4-FFF2-40B4-BE49-F238E27FC236}">
                  <a16:creationId xmlns:a16="http://schemas.microsoft.com/office/drawing/2014/main" id="{325E6051-057C-5C92-C684-763522AAFEB2}"/>
                </a:ext>
              </a:extLst>
            </p:cNvPr>
            <p:cNvSpPr/>
            <p:nvPr/>
          </p:nvSpPr>
          <p:spPr>
            <a:xfrm>
              <a:off x="9966027" y="4086665"/>
              <a:ext cx="175846" cy="161778"/>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7989"/>
              <a:endParaRPr lang="en-US" sz="1984">
                <a:solidFill>
                  <a:srgbClr val="FFFFFF"/>
                </a:solidFill>
                <a:latin typeface="Open Sans"/>
                <a:sym typeface="Arial"/>
              </a:endParaRPr>
            </a:p>
          </p:txBody>
        </p:sp>
        <p:sp>
          <p:nvSpPr>
            <p:cNvPr id="40" name="Freeform: Shape 39">
              <a:extLst>
                <a:ext uri="{FF2B5EF4-FFF2-40B4-BE49-F238E27FC236}">
                  <a16:creationId xmlns:a16="http://schemas.microsoft.com/office/drawing/2014/main" id="{745E41E9-36B0-5919-1BAF-EF56F1438781}"/>
                </a:ext>
              </a:extLst>
            </p:cNvPr>
            <p:cNvSpPr/>
            <p:nvPr/>
          </p:nvSpPr>
          <p:spPr>
            <a:xfrm>
              <a:off x="10260676" y="4086665"/>
              <a:ext cx="81075" cy="161778"/>
            </a:xfrm>
            <a:custGeom>
              <a:avLst/>
              <a:gdLst>
                <a:gd name="connsiteX0" fmla="*/ 0 w 81075"/>
                <a:gd name="connsiteY0" fmla="*/ 0 h 161778"/>
                <a:gd name="connsiteX1" fmla="*/ 54111 w 81075"/>
                <a:gd name="connsiteY1" fmla="*/ 0 h 161778"/>
                <a:gd name="connsiteX2" fmla="*/ 81075 w 81075"/>
                <a:gd name="connsiteY2" fmla="*/ 26964 h 161778"/>
                <a:gd name="connsiteX3" fmla="*/ 81075 w 81075"/>
                <a:gd name="connsiteY3" fmla="*/ 134814 h 161778"/>
                <a:gd name="connsiteX4" fmla="*/ 54111 w 81075"/>
                <a:gd name="connsiteY4" fmla="*/ 161778 h 161778"/>
                <a:gd name="connsiteX5" fmla="*/ 0 w 81075"/>
                <a:gd name="connsiteY5" fmla="*/ 161778 h 161778"/>
                <a:gd name="connsiteX6" fmla="*/ 0 w 81075"/>
                <a:gd name="connsiteY6" fmla="*/ 0 h 161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075" h="161778">
                  <a:moveTo>
                    <a:pt x="0" y="0"/>
                  </a:moveTo>
                  <a:lnTo>
                    <a:pt x="54111" y="0"/>
                  </a:lnTo>
                  <a:cubicBezTo>
                    <a:pt x="69003" y="0"/>
                    <a:pt x="81075" y="12072"/>
                    <a:pt x="81075" y="26964"/>
                  </a:cubicBezTo>
                  <a:lnTo>
                    <a:pt x="81075" y="134814"/>
                  </a:lnTo>
                  <a:cubicBezTo>
                    <a:pt x="81075" y="149706"/>
                    <a:pt x="69003" y="161778"/>
                    <a:pt x="54111" y="161778"/>
                  </a:cubicBezTo>
                  <a:lnTo>
                    <a:pt x="0" y="161778"/>
                  </a:lnTo>
                  <a:lnTo>
                    <a:pt x="0"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07989"/>
              <a:endParaRPr lang="en-US" sz="1984">
                <a:solidFill>
                  <a:srgbClr val="FFFFFF"/>
                </a:solidFill>
                <a:latin typeface="Open Sans"/>
                <a:sym typeface="Arial"/>
              </a:endParaRPr>
            </a:p>
          </p:txBody>
        </p:sp>
        <p:sp>
          <p:nvSpPr>
            <p:cNvPr id="41" name="Freeform: Shape 40">
              <a:extLst>
                <a:ext uri="{FF2B5EF4-FFF2-40B4-BE49-F238E27FC236}">
                  <a16:creationId xmlns:a16="http://schemas.microsoft.com/office/drawing/2014/main" id="{A6A8A419-4893-42B1-833B-B7454C2C91D8}"/>
                </a:ext>
              </a:extLst>
            </p:cNvPr>
            <p:cNvSpPr/>
            <p:nvPr/>
          </p:nvSpPr>
          <p:spPr>
            <a:xfrm>
              <a:off x="10165905" y="4086665"/>
              <a:ext cx="94771" cy="161778"/>
            </a:xfrm>
            <a:custGeom>
              <a:avLst/>
              <a:gdLst>
                <a:gd name="connsiteX0" fmla="*/ 26964 w 94771"/>
                <a:gd name="connsiteY0" fmla="*/ 0 h 161778"/>
                <a:gd name="connsiteX1" fmla="*/ 94771 w 94771"/>
                <a:gd name="connsiteY1" fmla="*/ 0 h 161778"/>
                <a:gd name="connsiteX2" fmla="*/ 94771 w 94771"/>
                <a:gd name="connsiteY2" fmla="*/ 161778 h 161778"/>
                <a:gd name="connsiteX3" fmla="*/ 26964 w 94771"/>
                <a:gd name="connsiteY3" fmla="*/ 161778 h 161778"/>
                <a:gd name="connsiteX4" fmla="*/ 0 w 94771"/>
                <a:gd name="connsiteY4" fmla="*/ 134814 h 161778"/>
                <a:gd name="connsiteX5" fmla="*/ 0 w 94771"/>
                <a:gd name="connsiteY5" fmla="*/ 26964 h 161778"/>
                <a:gd name="connsiteX6" fmla="*/ 26964 w 94771"/>
                <a:gd name="connsiteY6" fmla="*/ 0 h 161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771" h="161778">
                  <a:moveTo>
                    <a:pt x="26964" y="0"/>
                  </a:moveTo>
                  <a:lnTo>
                    <a:pt x="94771" y="0"/>
                  </a:lnTo>
                  <a:lnTo>
                    <a:pt x="94771" y="161778"/>
                  </a:lnTo>
                  <a:lnTo>
                    <a:pt x="26964" y="161778"/>
                  </a:lnTo>
                  <a:cubicBezTo>
                    <a:pt x="12072" y="161778"/>
                    <a:pt x="0" y="149706"/>
                    <a:pt x="0" y="134814"/>
                  </a:cubicBezTo>
                  <a:lnTo>
                    <a:pt x="0" y="26964"/>
                  </a:lnTo>
                  <a:cubicBezTo>
                    <a:pt x="0" y="12072"/>
                    <a:pt x="12072" y="0"/>
                    <a:pt x="2696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07989"/>
              <a:endParaRPr lang="en-US" sz="1984">
                <a:solidFill>
                  <a:srgbClr val="FFFFFF"/>
                </a:solidFill>
                <a:latin typeface="Open Sans"/>
                <a:sym typeface="Arial"/>
              </a:endParaRPr>
            </a:p>
          </p:txBody>
        </p:sp>
      </p:grpSp>
      <p:grpSp>
        <p:nvGrpSpPr>
          <p:cNvPr id="42" name="Group 41">
            <a:extLst>
              <a:ext uri="{FF2B5EF4-FFF2-40B4-BE49-F238E27FC236}">
                <a16:creationId xmlns:a16="http://schemas.microsoft.com/office/drawing/2014/main" id="{55ACDD85-934C-CDFD-6D37-2829BBE45064}"/>
              </a:ext>
            </a:extLst>
          </p:cNvPr>
          <p:cNvGrpSpPr/>
          <p:nvPr/>
        </p:nvGrpSpPr>
        <p:grpSpPr>
          <a:xfrm>
            <a:off x="6465823" y="6443572"/>
            <a:ext cx="1067401" cy="178331"/>
            <a:chOff x="4407805" y="4142347"/>
            <a:chExt cx="726245" cy="121334"/>
          </a:xfrm>
        </p:grpSpPr>
        <p:sp>
          <p:nvSpPr>
            <p:cNvPr id="43" name="Rectangle: Rounded Corners 42">
              <a:extLst>
                <a:ext uri="{FF2B5EF4-FFF2-40B4-BE49-F238E27FC236}">
                  <a16:creationId xmlns:a16="http://schemas.microsoft.com/office/drawing/2014/main" id="{44BD0B02-970E-30C4-6B56-247CEDF6E8C8}"/>
                </a:ext>
              </a:extLst>
            </p:cNvPr>
            <p:cNvSpPr/>
            <p:nvPr/>
          </p:nvSpPr>
          <p:spPr>
            <a:xfrm>
              <a:off x="4407805" y="4142347"/>
              <a:ext cx="131885" cy="121334"/>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7989"/>
              <a:endParaRPr lang="en-US" sz="1984">
                <a:solidFill>
                  <a:srgbClr val="FFFFFF"/>
                </a:solidFill>
                <a:latin typeface="Open Sans"/>
                <a:sym typeface="Arial"/>
              </a:endParaRPr>
            </a:p>
          </p:txBody>
        </p:sp>
        <p:sp>
          <p:nvSpPr>
            <p:cNvPr id="44" name="Rectangle: Rounded Corners 43">
              <a:extLst>
                <a:ext uri="{FF2B5EF4-FFF2-40B4-BE49-F238E27FC236}">
                  <a16:creationId xmlns:a16="http://schemas.microsoft.com/office/drawing/2014/main" id="{F74F6339-8EAE-FF01-EFF9-59E3C8F31C9C}"/>
                </a:ext>
              </a:extLst>
            </p:cNvPr>
            <p:cNvSpPr/>
            <p:nvPr/>
          </p:nvSpPr>
          <p:spPr>
            <a:xfrm>
              <a:off x="4556395" y="4142347"/>
              <a:ext cx="131885" cy="121334"/>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7989"/>
              <a:endParaRPr lang="en-US" sz="1984">
                <a:solidFill>
                  <a:srgbClr val="FFFFFF"/>
                </a:solidFill>
                <a:latin typeface="Open Sans"/>
                <a:sym typeface="Arial"/>
              </a:endParaRPr>
            </a:p>
          </p:txBody>
        </p:sp>
        <p:sp>
          <p:nvSpPr>
            <p:cNvPr id="45" name="Rectangle: Rounded Corners 44">
              <a:extLst>
                <a:ext uri="{FF2B5EF4-FFF2-40B4-BE49-F238E27FC236}">
                  <a16:creationId xmlns:a16="http://schemas.microsoft.com/office/drawing/2014/main" id="{C1E80229-DEEF-AFC8-6301-B3297BC3A0D3}"/>
                </a:ext>
              </a:extLst>
            </p:cNvPr>
            <p:cNvSpPr/>
            <p:nvPr/>
          </p:nvSpPr>
          <p:spPr>
            <a:xfrm>
              <a:off x="4704985" y="4142347"/>
              <a:ext cx="131885" cy="121334"/>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7989"/>
              <a:endParaRPr lang="en-US" sz="1984">
                <a:solidFill>
                  <a:srgbClr val="FFFFFF"/>
                </a:solidFill>
                <a:latin typeface="Open Sans"/>
                <a:sym typeface="Arial"/>
              </a:endParaRPr>
            </a:p>
          </p:txBody>
        </p:sp>
        <p:sp>
          <p:nvSpPr>
            <p:cNvPr id="46" name="Rectangle: Rounded Corners 45">
              <a:extLst>
                <a:ext uri="{FF2B5EF4-FFF2-40B4-BE49-F238E27FC236}">
                  <a16:creationId xmlns:a16="http://schemas.microsoft.com/office/drawing/2014/main" id="{163C59E7-25E7-5644-F1F0-1A8A47D28CB2}"/>
                </a:ext>
              </a:extLst>
            </p:cNvPr>
            <p:cNvSpPr/>
            <p:nvPr/>
          </p:nvSpPr>
          <p:spPr>
            <a:xfrm>
              <a:off x="4853575" y="4142347"/>
              <a:ext cx="131885" cy="121334"/>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7989"/>
              <a:endParaRPr lang="en-US" sz="1984">
                <a:solidFill>
                  <a:srgbClr val="FFFFFF"/>
                </a:solidFill>
                <a:latin typeface="Open Sans"/>
                <a:sym typeface="Arial"/>
              </a:endParaRPr>
            </a:p>
          </p:txBody>
        </p:sp>
        <p:sp>
          <p:nvSpPr>
            <p:cNvPr id="47" name="Rectangle: Rounded Corners 46">
              <a:extLst>
                <a:ext uri="{FF2B5EF4-FFF2-40B4-BE49-F238E27FC236}">
                  <a16:creationId xmlns:a16="http://schemas.microsoft.com/office/drawing/2014/main" id="{B3C495C8-B80A-2E30-F547-D9C096E9E8F2}"/>
                </a:ext>
              </a:extLst>
            </p:cNvPr>
            <p:cNvSpPr/>
            <p:nvPr/>
          </p:nvSpPr>
          <p:spPr>
            <a:xfrm>
              <a:off x="5002165" y="4142347"/>
              <a:ext cx="131885" cy="121334"/>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7989"/>
              <a:endParaRPr lang="en-US" sz="1984">
                <a:solidFill>
                  <a:srgbClr val="FFFFFF"/>
                </a:solidFill>
                <a:latin typeface="Open Sans"/>
                <a:sym typeface="Arial"/>
              </a:endParaRPr>
            </a:p>
          </p:txBody>
        </p:sp>
      </p:grpSp>
      <p:sp>
        <p:nvSpPr>
          <p:cNvPr id="48" name="TextBox 47">
            <a:extLst>
              <a:ext uri="{FF2B5EF4-FFF2-40B4-BE49-F238E27FC236}">
                <a16:creationId xmlns:a16="http://schemas.microsoft.com/office/drawing/2014/main" id="{B7CDCAAB-8CEA-05E7-3A1A-21C25402708F}"/>
              </a:ext>
            </a:extLst>
          </p:cNvPr>
          <p:cNvSpPr txBox="1"/>
          <p:nvPr/>
        </p:nvSpPr>
        <p:spPr>
          <a:xfrm>
            <a:off x="6258683" y="5634635"/>
            <a:ext cx="1481680" cy="361922"/>
          </a:xfrm>
          <a:prstGeom prst="rect">
            <a:avLst/>
          </a:prstGeom>
          <a:noFill/>
        </p:spPr>
        <p:txBody>
          <a:bodyPr wrap="none" lIns="134394" tIns="67197" rIns="134394" bIns="67197" rtlCol="0" anchor="t">
            <a:spAutoFit/>
          </a:bodyPr>
          <a:lstStyle/>
          <a:p>
            <a:pPr algn="ctr" defTabSz="1343985">
              <a:buClr>
                <a:srgbClr val="000000"/>
              </a:buClr>
            </a:pPr>
            <a:r>
              <a:rPr lang="en-US" sz="1470" kern="0">
                <a:solidFill>
                  <a:srgbClr val="22205F"/>
                </a:solidFill>
                <a:latin typeface="Calibri" panose="020F0502020204030204"/>
                <a:cs typeface="Arial"/>
                <a:sym typeface="Arial"/>
              </a:rPr>
              <a:t>Attacked Factor</a:t>
            </a:r>
          </a:p>
        </p:txBody>
      </p:sp>
      <p:sp>
        <p:nvSpPr>
          <p:cNvPr id="49" name="TextBox 48">
            <a:extLst>
              <a:ext uri="{FF2B5EF4-FFF2-40B4-BE49-F238E27FC236}">
                <a16:creationId xmlns:a16="http://schemas.microsoft.com/office/drawing/2014/main" id="{F7A58BD2-1FD2-A8D6-F39A-91FA16C84C8F}"/>
              </a:ext>
            </a:extLst>
          </p:cNvPr>
          <p:cNvSpPr txBox="1"/>
          <p:nvPr/>
        </p:nvSpPr>
        <p:spPr>
          <a:xfrm>
            <a:off x="6541614" y="6140103"/>
            <a:ext cx="915820" cy="361922"/>
          </a:xfrm>
          <a:prstGeom prst="rect">
            <a:avLst/>
          </a:prstGeom>
          <a:noFill/>
        </p:spPr>
        <p:txBody>
          <a:bodyPr wrap="none" lIns="134394" tIns="67197" rIns="134394" bIns="67197" rtlCol="0" anchor="t">
            <a:spAutoFit/>
          </a:bodyPr>
          <a:lstStyle/>
          <a:p>
            <a:pPr algn="ctr" defTabSz="1343985">
              <a:buClr>
                <a:srgbClr val="000000"/>
              </a:buClr>
            </a:pPr>
            <a:r>
              <a:rPr lang="en-US" sz="1470" kern="0">
                <a:solidFill>
                  <a:srgbClr val="22205F"/>
                </a:solidFill>
                <a:latin typeface="Calibri" panose="020F0502020204030204"/>
                <a:cs typeface="Arial"/>
                <a:sym typeface="Arial"/>
              </a:rPr>
              <a:t>Phishing</a:t>
            </a:r>
          </a:p>
        </p:txBody>
      </p:sp>
      <p:sp>
        <p:nvSpPr>
          <p:cNvPr id="50" name="TextBox 49">
            <a:extLst>
              <a:ext uri="{FF2B5EF4-FFF2-40B4-BE49-F238E27FC236}">
                <a16:creationId xmlns:a16="http://schemas.microsoft.com/office/drawing/2014/main" id="{E4F8C603-1A44-654C-6E14-0705567DE44D}"/>
              </a:ext>
            </a:extLst>
          </p:cNvPr>
          <p:cNvSpPr txBox="1"/>
          <p:nvPr/>
        </p:nvSpPr>
        <p:spPr>
          <a:xfrm>
            <a:off x="6567352" y="6621904"/>
            <a:ext cx="864339" cy="318549"/>
          </a:xfrm>
          <a:prstGeom prst="rect">
            <a:avLst/>
          </a:prstGeom>
          <a:noFill/>
        </p:spPr>
        <p:txBody>
          <a:bodyPr wrap="none" rtlCol="0">
            <a:spAutoFit/>
          </a:bodyPr>
          <a:lstStyle/>
          <a:p>
            <a:pPr algn="ctr" defTabSz="1343985">
              <a:buClr>
                <a:srgbClr val="000000"/>
              </a:buClr>
            </a:pPr>
            <a:r>
              <a:rPr lang="en-US" sz="1470" kern="0">
                <a:solidFill>
                  <a:srgbClr val="22205F"/>
                </a:solidFill>
                <a:latin typeface="Calibri" panose="020F0502020204030204"/>
                <a:cs typeface="Arial"/>
                <a:sym typeface="Arial"/>
              </a:rPr>
              <a:t>Malware</a:t>
            </a:r>
          </a:p>
        </p:txBody>
      </p:sp>
      <p:grpSp>
        <p:nvGrpSpPr>
          <p:cNvPr id="51" name="Group 50">
            <a:extLst>
              <a:ext uri="{FF2B5EF4-FFF2-40B4-BE49-F238E27FC236}">
                <a16:creationId xmlns:a16="http://schemas.microsoft.com/office/drawing/2014/main" id="{0176CDBF-E000-CC5B-4B83-B78A52DF8004}"/>
              </a:ext>
            </a:extLst>
          </p:cNvPr>
          <p:cNvGrpSpPr/>
          <p:nvPr/>
        </p:nvGrpSpPr>
        <p:grpSpPr>
          <a:xfrm>
            <a:off x="8857516" y="94084"/>
            <a:ext cx="4822935" cy="7537162"/>
            <a:chOff x="6026414" y="64013"/>
            <a:chExt cx="3281459" cy="5128183"/>
          </a:xfrm>
        </p:grpSpPr>
        <p:sp>
          <p:nvSpPr>
            <p:cNvPr id="52" name="Isosceles Triangle 51">
              <a:extLst>
                <a:ext uri="{FF2B5EF4-FFF2-40B4-BE49-F238E27FC236}">
                  <a16:creationId xmlns:a16="http://schemas.microsoft.com/office/drawing/2014/main" id="{0A53C840-DE7E-69EB-C210-4D16C9102FF8}"/>
                </a:ext>
              </a:extLst>
            </p:cNvPr>
            <p:cNvSpPr/>
            <p:nvPr/>
          </p:nvSpPr>
          <p:spPr>
            <a:xfrm rot="16200000">
              <a:off x="5103052" y="987375"/>
              <a:ext cx="5128183" cy="3281459"/>
            </a:xfrm>
            <a:prstGeom prst="triangl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43985">
                <a:buClr>
                  <a:srgbClr val="000000"/>
                </a:buClr>
              </a:pPr>
              <a:endParaRPr lang="en-US" sz="2058" kern="0">
                <a:solidFill>
                  <a:srgbClr val="FFFFFF"/>
                </a:solidFill>
                <a:latin typeface="Calibri" panose="020F0502020204030204"/>
                <a:sym typeface="Arial"/>
              </a:endParaRPr>
            </a:p>
          </p:txBody>
        </p:sp>
        <p:sp>
          <p:nvSpPr>
            <p:cNvPr id="53" name="Google Shape;1185;p144">
              <a:extLst>
                <a:ext uri="{FF2B5EF4-FFF2-40B4-BE49-F238E27FC236}">
                  <a16:creationId xmlns:a16="http://schemas.microsoft.com/office/drawing/2014/main" id="{19E26432-46E9-184D-789D-563F7CD9CB77}"/>
                </a:ext>
              </a:extLst>
            </p:cNvPr>
            <p:cNvSpPr txBox="1"/>
            <p:nvPr/>
          </p:nvSpPr>
          <p:spPr>
            <a:xfrm>
              <a:off x="7632678" y="1348332"/>
              <a:ext cx="1551600" cy="430921"/>
            </a:xfrm>
            <a:prstGeom prst="rect">
              <a:avLst/>
            </a:prstGeom>
            <a:noFill/>
            <a:ln>
              <a:noFill/>
            </a:ln>
          </p:spPr>
          <p:txBody>
            <a:bodyPr spcFirstLastPara="1" wrap="square" lIns="134372" tIns="67168" rIns="134372" bIns="67168" anchor="t" anchorCtr="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1007989">
                <a:buClr>
                  <a:srgbClr val="000000"/>
                </a:buClr>
              </a:pPr>
              <a:r>
                <a:rPr lang="en" sz="1617" b="1" dirty="0">
                  <a:solidFill>
                    <a:srgbClr val="EE3441"/>
                  </a:solidFill>
                  <a:latin typeface="Calibri" panose="020F0502020204030204"/>
                  <a:ea typeface="Roboto"/>
                  <a:cs typeface="Roboto"/>
                  <a:sym typeface="Roboto"/>
                </a:rPr>
                <a:t>Security Ecosystem Integrations</a:t>
              </a:r>
              <a:endParaRPr sz="2646" b="1" dirty="0">
                <a:solidFill>
                  <a:srgbClr val="EE3441"/>
                </a:solidFill>
                <a:latin typeface="Calibri" panose="020F0502020204030204"/>
                <a:sym typeface="Arial"/>
              </a:endParaRPr>
            </a:p>
          </p:txBody>
        </p:sp>
        <p:sp>
          <p:nvSpPr>
            <p:cNvPr id="54" name="TextBox 53">
              <a:extLst>
                <a:ext uri="{FF2B5EF4-FFF2-40B4-BE49-F238E27FC236}">
                  <a16:creationId xmlns:a16="http://schemas.microsoft.com/office/drawing/2014/main" id="{F1BA754D-E72A-52CB-A386-C5A532864B2A}"/>
                </a:ext>
              </a:extLst>
            </p:cNvPr>
            <p:cNvSpPr txBox="1"/>
            <p:nvPr/>
          </p:nvSpPr>
          <p:spPr>
            <a:xfrm>
              <a:off x="7631287" y="1820936"/>
              <a:ext cx="1493334" cy="2480383"/>
            </a:xfrm>
            <a:prstGeom prst="rect">
              <a:avLst/>
            </a:prstGeom>
            <a:noFill/>
          </p:spPr>
          <p:txBody>
            <a:bodyPr wrap="none" rtlCol="0">
              <a:spAutoFit/>
            </a:bodyPr>
            <a:lstStyle/>
            <a:p>
              <a:pPr algn="ctr" defTabSz="1343985">
                <a:lnSpc>
                  <a:spcPts val="2793"/>
                </a:lnSpc>
                <a:buClr>
                  <a:srgbClr val="000000"/>
                </a:buClr>
              </a:pPr>
              <a:r>
                <a:rPr lang="en-US" sz="1543" b="1" kern="0">
                  <a:solidFill>
                    <a:srgbClr val="22205F"/>
                  </a:solidFill>
                  <a:latin typeface="Calibri" panose="020F0502020204030204"/>
                  <a:cs typeface="Arial"/>
                  <a:sym typeface="Arial"/>
                </a:rPr>
                <a:t>Identity &amp; Access Mgmt.</a:t>
              </a:r>
            </a:p>
            <a:p>
              <a:pPr algn="ctr" defTabSz="1343985">
                <a:lnSpc>
                  <a:spcPts val="2793"/>
                </a:lnSpc>
                <a:buClr>
                  <a:srgbClr val="000000"/>
                </a:buClr>
              </a:pPr>
              <a:r>
                <a:rPr lang="en-US" sz="1543" b="1" kern="0">
                  <a:solidFill>
                    <a:srgbClr val="22205F"/>
                  </a:solidFill>
                  <a:latin typeface="Calibri" panose="020F0502020204030204"/>
                  <a:cs typeface="Arial"/>
                  <a:sym typeface="Arial"/>
                </a:rPr>
                <a:t>Endpoint</a:t>
              </a:r>
              <a:br>
                <a:rPr lang="en-US" sz="1543" b="1" kern="0">
                  <a:solidFill>
                    <a:srgbClr val="22205F"/>
                  </a:solidFill>
                  <a:latin typeface="Calibri" panose="020F0502020204030204"/>
                  <a:cs typeface="Arial"/>
                  <a:sym typeface="Arial"/>
                </a:rPr>
              </a:br>
              <a:r>
                <a:rPr lang="en-US" sz="1543" b="1" kern="0">
                  <a:solidFill>
                    <a:srgbClr val="22205F"/>
                  </a:solidFill>
                  <a:latin typeface="Calibri" panose="020F0502020204030204"/>
                  <a:cs typeface="Arial"/>
                  <a:sym typeface="Arial"/>
                </a:rPr>
                <a:t>Web Gateway</a:t>
              </a:r>
              <a:br>
                <a:rPr lang="en-US" sz="1543" b="1" kern="0">
                  <a:solidFill>
                    <a:srgbClr val="22205F"/>
                  </a:solidFill>
                  <a:latin typeface="Calibri" panose="020F0502020204030204"/>
                  <a:cs typeface="Arial"/>
                  <a:sym typeface="Arial"/>
                </a:rPr>
              </a:br>
              <a:r>
                <a:rPr lang="en-US" sz="1543" b="1" kern="0">
                  <a:solidFill>
                    <a:srgbClr val="22205F"/>
                  </a:solidFill>
                  <a:latin typeface="Calibri" panose="020F0502020204030204"/>
                  <a:cs typeface="Arial"/>
                  <a:sym typeface="Arial"/>
                </a:rPr>
                <a:t>Threat Intelligence</a:t>
              </a:r>
              <a:br>
                <a:rPr lang="en-US" sz="1543" b="1" kern="0">
                  <a:solidFill>
                    <a:srgbClr val="22205F"/>
                  </a:solidFill>
                  <a:latin typeface="Calibri" panose="020F0502020204030204"/>
                  <a:cs typeface="Arial"/>
                  <a:sym typeface="Arial"/>
                </a:rPr>
              </a:br>
              <a:r>
                <a:rPr lang="en-US" sz="1543" b="1" kern="0">
                  <a:solidFill>
                    <a:srgbClr val="22205F"/>
                  </a:solidFill>
                  <a:latin typeface="Calibri" panose="020F0502020204030204"/>
                  <a:cs typeface="Arial"/>
                  <a:sym typeface="Arial"/>
                </a:rPr>
                <a:t>XDR</a:t>
              </a:r>
              <a:br>
                <a:rPr lang="en-US" sz="1543" b="1" kern="0">
                  <a:solidFill>
                    <a:srgbClr val="22205F"/>
                  </a:solidFill>
                  <a:latin typeface="Calibri" panose="020F0502020204030204"/>
                  <a:cs typeface="Arial"/>
                  <a:sym typeface="Arial"/>
                </a:rPr>
              </a:br>
              <a:r>
                <a:rPr lang="en-US" sz="1543" b="1" kern="0">
                  <a:solidFill>
                    <a:srgbClr val="22205F"/>
                  </a:solidFill>
                  <a:latin typeface="Calibri" panose="020F0502020204030204"/>
                  <a:cs typeface="Arial"/>
                  <a:sym typeface="Arial"/>
                </a:rPr>
                <a:t>SIEM / SOAR</a:t>
              </a:r>
              <a:br>
                <a:rPr lang="en-US" sz="1543" b="1" kern="0">
                  <a:solidFill>
                    <a:srgbClr val="22205F"/>
                  </a:solidFill>
                  <a:latin typeface="Calibri" panose="020F0502020204030204"/>
                  <a:cs typeface="Arial"/>
                  <a:sym typeface="Arial"/>
                </a:rPr>
              </a:br>
              <a:r>
                <a:rPr lang="en-US" sz="1543" b="1" kern="0">
                  <a:solidFill>
                    <a:srgbClr val="22205F"/>
                  </a:solidFill>
                  <a:latin typeface="Calibri" panose="020F0502020204030204"/>
                  <a:cs typeface="Arial"/>
                  <a:sym typeface="Arial"/>
                </a:rPr>
                <a:t>Managed Services</a:t>
              </a:r>
            </a:p>
            <a:p>
              <a:pPr algn="ctr" defTabSz="1343985">
                <a:lnSpc>
                  <a:spcPts val="2793"/>
                </a:lnSpc>
                <a:buClr>
                  <a:srgbClr val="000000"/>
                </a:buClr>
              </a:pPr>
              <a:r>
                <a:rPr lang="en-US" sz="1543" b="1" kern="0">
                  <a:solidFill>
                    <a:srgbClr val="22205F"/>
                  </a:solidFill>
                  <a:latin typeface="Calibri" panose="020F0502020204030204"/>
                  <a:cs typeface="Arial"/>
                  <a:sym typeface="Arial"/>
                </a:rPr>
                <a:t>Workflow Automation</a:t>
              </a:r>
            </a:p>
            <a:p>
              <a:pPr algn="ctr" defTabSz="1343985">
                <a:lnSpc>
                  <a:spcPts val="2793"/>
                </a:lnSpc>
                <a:buClr>
                  <a:srgbClr val="000000"/>
                </a:buClr>
              </a:pPr>
              <a:br>
                <a:rPr lang="en-US" sz="1543" b="1" kern="0">
                  <a:solidFill>
                    <a:srgbClr val="22205F"/>
                  </a:solidFill>
                  <a:latin typeface="Calibri" panose="020F0502020204030204"/>
                  <a:cs typeface="Arial"/>
                  <a:sym typeface="Arial"/>
                </a:rPr>
              </a:br>
              <a:endParaRPr lang="en-US" sz="1543" b="1" kern="0">
                <a:solidFill>
                  <a:srgbClr val="22205F"/>
                </a:solidFill>
                <a:latin typeface="Calibri" panose="020F0502020204030204"/>
                <a:cs typeface="Arial"/>
                <a:sym typeface="Arial"/>
              </a:endParaRPr>
            </a:p>
          </p:txBody>
        </p:sp>
      </p:grpSp>
      <p:grpSp>
        <p:nvGrpSpPr>
          <p:cNvPr id="55" name="Group 54">
            <a:extLst>
              <a:ext uri="{FF2B5EF4-FFF2-40B4-BE49-F238E27FC236}">
                <a16:creationId xmlns:a16="http://schemas.microsoft.com/office/drawing/2014/main" id="{EC815ED8-EB7B-5D67-A9D1-B4F9C3055FB8}"/>
              </a:ext>
            </a:extLst>
          </p:cNvPr>
          <p:cNvGrpSpPr/>
          <p:nvPr/>
        </p:nvGrpSpPr>
        <p:grpSpPr>
          <a:xfrm>
            <a:off x="8422137" y="1398843"/>
            <a:ext cx="2667962" cy="4856726"/>
            <a:chOff x="5730187" y="951754"/>
            <a:chExt cx="1815245" cy="3304450"/>
          </a:xfrm>
        </p:grpSpPr>
        <p:sp>
          <p:nvSpPr>
            <p:cNvPr id="56" name="Google Shape;1185;p144">
              <a:extLst>
                <a:ext uri="{FF2B5EF4-FFF2-40B4-BE49-F238E27FC236}">
                  <a16:creationId xmlns:a16="http://schemas.microsoft.com/office/drawing/2014/main" id="{CEB3B473-5A8A-E4DF-A202-26347E60A8DC}"/>
                </a:ext>
              </a:extLst>
            </p:cNvPr>
            <p:cNvSpPr txBox="1"/>
            <p:nvPr/>
          </p:nvSpPr>
          <p:spPr>
            <a:xfrm>
              <a:off x="5796747" y="951754"/>
              <a:ext cx="1682123" cy="261608"/>
            </a:xfrm>
            <a:prstGeom prst="rect">
              <a:avLst/>
            </a:prstGeom>
            <a:noFill/>
            <a:ln>
              <a:noFill/>
            </a:ln>
          </p:spPr>
          <p:txBody>
            <a:bodyPr spcFirstLastPara="1" wrap="square" lIns="134372" tIns="67168" rIns="134372" bIns="67168" anchor="t" anchorCtr="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1007989">
                <a:buClr>
                  <a:srgbClr val="000000"/>
                </a:buClr>
              </a:pPr>
              <a:r>
                <a:rPr lang="en" sz="1617" b="1" dirty="0">
                  <a:solidFill>
                    <a:srgbClr val="FEFEFE"/>
                  </a:solidFill>
                  <a:latin typeface="Calibri" panose="020F0502020204030204"/>
                  <a:ea typeface="Roboto"/>
                  <a:cs typeface="Roboto"/>
                  <a:sym typeface="Roboto"/>
                </a:rPr>
                <a:t>Intervention Workflows</a:t>
              </a:r>
              <a:endParaRPr sz="2646" b="1" dirty="0">
                <a:solidFill>
                  <a:srgbClr val="FEFEFE"/>
                </a:solidFill>
                <a:latin typeface="Calibri" panose="020F0502020204030204"/>
                <a:sym typeface="Arial"/>
              </a:endParaRPr>
            </a:p>
          </p:txBody>
        </p:sp>
        <p:sp>
          <p:nvSpPr>
            <p:cNvPr id="57" name="Google Shape;1204;p144">
              <a:extLst>
                <a:ext uri="{FF2B5EF4-FFF2-40B4-BE49-F238E27FC236}">
                  <a16:creationId xmlns:a16="http://schemas.microsoft.com/office/drawing/2014/main" id="{8DB02D13-2620-BA35-5F04-5ACA8FDB184C}"/>
                </a:ext>
              </a:extLst>
            </p:cNvPr>
            <p:cNvSpPr/>
            <p:nvPr/>
          </p:nvSpPr>
          <p:spPr>
            <a:xfrm>
              <a:off x="5730187" y="1197539"/>
              <a:ext cx="1815245" cy="3058665"/>
            </a:xfrm>
            <a:custGeom>
              <a:avLst/>
              <a:gdLst/>
              <a:ahLst/>
              <a:cxnLst/>
              <a:rect l="l" t="t" r="r" b="b"/>
              <a:pathLst>
                <a:path w="43546" h="91049" extrusionOk="0">
                  <a:moveTo>
                    <a:pt x="3959" y="1"/>
                  </a:moveTo>
                  <a:cubicBezTo>
                    <a:pt x="1774" y="1"/>
                    <a:pt x="0" y="1774"/>
                    <a:pt x="0" y="3959"/>
                  </a:cubicBezTo>
                  <a:lnTo>
                    <a:pt x="0" y="87090"/>
                  </a:lnTo>
                  <a:cubicBezTo>
                    <a:pt x="0" y="89275"/>
                    <a:pt x="1774" y="91049"/>
                    <a:pt x="3959" y="91049"/>
                  </a:cubicBezTo>
                  <a:lnTo>
                    <a:pt x="39587" y="91049"/>
                  </a:lnTo>
                  <a:cubicBezTo>
                    <a:pt x="41740" y="91049"/>
                    <a:pt x="43545" y="89275"/>
                    <a:pt x="43545" y="87090"/>
                  </a:cubicBezTo>
                  <a:lnTo>
                    <a:pt x="43545" y="3959"/>
                  </a:lnTo>
                  <a:cubicBezTo>
                    <a:pt x="43545" y="1774"/>
                    <a:pt x="41740" y="1"/>
                    <a:pt x="39587" y="1"/>
                  </a:cubicBezTo>
                  <a:close/>
                </a:path>
              </a:pathLst>
            </a:custGeom>
            <a:solidFill>
              <a:schemeClr val="bg1"/>
            </a:solidFill>
            <a:ln w="28575">
              <a:solidFill>
                <a:schemeClr val="bg1">
                  <a:lumMod val="65000"/>
                </a:schemeClr>
              </a:solidFill>
            </a:ln>
          </p:spPr>
          <p:txBody>
            <a:bodyPr spcFirstLastPara="1" wrap="square" lIns="134372" tIns="134372" rIns="134372" bIns="134372" anchor="ctr"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1007989">
                <a:buClr>
                  <a:srgbClr val="000000"/>
                </a:buClr>
                <a:buSzPts val="1000"/>
              </a:pPr>
              <a:r>
                <a:rPr lang="en" sz="1764" b="1">
                  <a:solidFill>
                    <a:srgbClr val="EE3441"/>
                  </a:solidFill>
                  <a:latin typeface="Calibri" panose="020F0502020204030204"/>
                  <a:ea typeface="Roboto"/>
                  <a:cs typeface="Roboto"/>
                  <a:sym typeface="Roboto"/>
                </a:rPr>
                <a:t>Awareness Training</a:t>
              </a:r>
              <a:br>
                <a:rPr lang="en" sz="1323" b="1">
                  <a:solidFill>
                    <a:srgbClr val="22205F"/>
                  </a:solidFill>
                  <a:latin typeface="Calibri" panose="020F0502020204030204"/>
                  <a:ea typeface="Roboto"/>
                  <a:cs typeface="Roboto"/>
                  <a:sym typeface="Arial"/>
                </a:rPr>
              </a:br>
              <a:r>
                <a:rPr lang="en" sz="1323">
                  <a:solidFill>
                    <a:srgbClr val="22205F"/>
                  </a:solidFill>
                  <a:latin typeface="Calibri" panose="020F0502020204030204"/>
                  <a:ea typeface="Roboto"/>
                  <a:cs typeface="Roboto"/>
                  <a:sym typeface="Roboto"/>
                </a:rPr>
                <a:t>Adaptive </a:t>
              </a:r>
              <a:r>
                <a:rPr lang="en" sz="1323">
                  <a:solidFill>
                    <a:srgbClr val="22205F"/>
                  </a:solidFill>
                  <a:latin typeface="Calibri" panose="020F0502020204030204"/>
                  <a:ea typeface="Roboto"/>
                  <a:sym typeface="Arial"/>
                </a:rPr>
                <a:t>Training Assignment</a:t>
              </a:r>
              <a:r>
                <a:rPr lang="en" sz="1323">
                  <a:solidFill>
                    <a:srgbClr val="22205F"/>
                  </a:solidFill>
                  <a:latin typeface="Calibri" panose="020F0502020204030204"/>
                  <a:ea typeface="Roboto"/>
                  <a:cs typeface="Roboto"/>
                  <a:sym typeface="Arial"/>
                </a:rPr>
                <a:t>, </a:t>
              </a:r>
              <a:r>
                <a:rPr lang="en" sz="1323">
                  <a:solidFill>
                    <a:srgbClr val="22205F"/>
                  </a:solidFill>
                  <a:latin typeface="Calibri" panose="020F0502020204030204"/>
                  <a:ea typeface="Calibri" panose="020F0502020204030204"/>
                  <a:cs typeface="Calibri" panose="020F0502020204030204"/>
                  <a:sym typeface="Arial"/>
                </a:rPr>
                <a:t>Scorecards,</a:t>
              </a:r>
              <a:br>
                <a:rPr lang="en" sz="1323" b="1">
                  <a:solidFill>
                    <a:srgbClr val="22205F"/>
                  </a:solidFill>
                  <a:latin typeface="Calibri" panose="020F0502020204030204"/>
                  <a:ea typeface="Roboto"/>
                  <a:cs typeface="Roboto"/>
                  <a:sym typeface="Arial"/>
                </a:rPr>
              </a:br>
              <a:r>
                <a:rPr lang="en" sz="1323">
                  <a:solidFill>
                    <a:srgbClr val="22205F"/>
                  </a:solidFill>
                  <a:latin typeface="Calibri" panose="020F0502020204030204"/>
                  <a:sym typeface="Roboto"/>
                </a:rPr>
                <a:t>Feedback/</a:t>
              </a:r>
              <a:r>
                <a:rPr lang="en-US" sz="1323">
                  <a:solidFill>
                    <a:srgbClr val="22205F"/>
                  </a:solidFill>
                  <a:latin typeface="Calibri" panose="020F0502020204030204"/>
                  <a:sym typeface="Roboto"/>
                </a:rPr>
                <a:t>Alerts</a:t>
              </a:r>
              <a:br>
                <a:rPr lang="en" sz="1323">
                  <a:solidFill>
                    <a:srgbClr val="22205F"/>
                  </a:solidFill>
                  <a:latin typeface="Calibri" panose="020F0502020204030204"/>
                  <a:ea typeface="Roboto"/>
                  <a:cs typeface="Roboto"/>
                  <a:sym typeface="Roboto"/>
                </a:rPr>
              </a:br>
              <a:endParaRPr lang="en" sz="1323">
                <a:solidFill>
                  <a:srgbClr val="22205F"/>
                </a:solidFill>
                <a:latin typeface="Calibri" panose="020F0502020204030204"/>
                <a:ea typeface="Roboto"/>
                <a:cs typeface="Roboto"/>
                <a:sym typeface="Arial"/>
              </a:endParaRPr>
            </a:p>
            <a:p>
              <a:pPr algn="ctr" defTabSz="1007989">
                <a:buClr>
                  <a:srgbClr val="000000"/>
                </a:buClr>
                <a:buSzPts val="1000"/>
              </a:pPr>
              <a:br>
                <a:rPr lang="en" sz="1617" b="1">
                  <a:solidFill>
                    <a:srgbClr val="EE3441"/>
                  </a:solidFill>
                  <a:latin typeface="Calibri" panose="020F0502020204030204"/>
                  <a:ea typeface="Roboto"/>
                  <a:cs typeface="Roboto"/>
                  <a:sym typeface="Roboto"/>
                </a:rPr>
              </a:br>
              <a:r>
                <a:rPr lang="en" sz="1617" b="1">
                  <a:solidFill>
                    <a:srgbClr val="EE3441"/>
                  </a:solidFill>
                  <a:latin typeface="Calibri" panose="020F0502020204030204"/>
                  <a:ea typeface="Roboto"/>
                  <a:cs typeface="Roboto"/>
                  <a:sym typeface="Roboto"/>
                </a:rPr>
                <a:t>Visibility</a:t>
              </a:r>
              <a:endParaRPr lang="en" sz="1323" b="1">
                <a:solidFill>
                  <a:srgbClr val="EE3441"/>
                </a:solidFill>
                <a:latin typeface="Calibri" panose="020F0502020204030204"/>
                <a:ea typeface="Roboto"/>
                <a:cs typeface="Roboto"/>
                <a:sym typeface="Roboto"/>
              </a:endParaRPr>
            </a:p>
            <a:p>
              <a:pPr algn="ctr" defTabSz="1007989">
                <a:buClr>
                  <a:srgbClr val="000000"/>
                </a:buClr>
                <a:buSzPts val="1000"/>
              </a:pPr>
              <a:r>
                <a:rPr lang="en" sz="1323">
                  <a:solidFill>
                    <a:srgbClr val="22205F"/>
                  </a:solidFill>
                  <a:latin typeface="Calibri" panose="020F0502020204030204"/>
                  <a:ea typeface="Roboto"/>
                  <a:cs typeface="Roboto"/>
                  <a:sym typeface="Roboto"/>
                </a:rPr>
                <a:t>Risk Dashboard, Security watchlists, </a:t>
              </a:r>
              <a:br>
                <a:rPr lang="en" sz="1323">
                  <a:solidFill>
                    <a:srgbClr val="22205F"/>
                  </a:solidFill>
                  <a:latin typeface="Calibri" panose="020F0502020204030204"/>
                  <a:ea typeface="Roboto"/>
                  <a:cs typeface="Roboto"/>
                  <a:sym typeface="Arial"/>
                </a:rPr>
              </a:br>
              <a:r>
                <a:rPr lang="en" sz="1323">
                  <a:solidFill>
                    <a:srgbClr val="22205F"/>
                  </a:solidFill>
                  <a:latin typeface="Calibri" panose="020F0502020204030204"/>
                  <a:ea typeface="Roboto"/>
                  <a:cs typeface="Roboto"/>
                  <a:sym typeface="Arial"/>
                </a:rPr>
                <a:t>Scorecards</a:t>
              </a:r>
              <a:br>
                <a:rPr lang="en" sz="955">
                  <a:solidFill>
                    <a:srgbClr val="22205F"/>
                  </a:solidFill>
                  <a:latin typeface="Calibri" panose="020F0502020204030204"/>
                  <a:ea typeface="Roboto"/>
                  <a:cs typeface="Roboto"/>
                  <a:sym typeface="Arial"/>
                </a:rPr>
              </a:br>
              <a:endParaRPr lang="en" sz="992">
                <a:solidFill>
                  <a:srgbClr val="22205F"/>
                </a:solidFill>
                <a:latin typeface="Calibri" panose="020F0502020204030204"/>
                <a:ea typeface="Roboto"/>
                <a:sym typeface="Arial"/>
              </a:endParaRPr>
            </a:p>
            <a:p>
              <a:pPr algn="ctr" defTabSz="1007989">
                <a:buClr>
                  <a:srgbClr val="000000"/>
                </a:buClr>
                <a:buSzPts val="1000"/>
              </a:pPr>
              <a:r>
                <a:rPr lang="en" sz="1764" b="1">
                  <a:solidFill>
                    <a:srgbClr val="EE3441"/>
                  </a:solidFill>
                  <a:latin typeface="Calibri" panose="020F0502020204030204"/>
                  <a:ea typeface="Roboto"/>
                  <a:cs typeface="Roboto"/>
                  <a:sym typeface="Roboto"/>
                </a:rPr>
                <a:t>Email Security</a:t>
              </a:r>
              <a:endParaRPr lang="en" sz="1764" b="1">
                <a:solidFill>
                  <a:srgbClr val="EE3441"/>
                </a:solidFill>
                <a:latin typeface="Calibri" panose="020F0502020204030204"/>
                <a:ea typeface="Roboto"/>
                <a:cs typeface="Roboto"/>
                <a:sym typeface="Arial"/>
              </a:endParaRPr>
            </a:p>
            <a:p>
              <a:pPr algn="ctr" defTabSz="1007989">
                <a:buClr>
                  <a:srgbClr val="000000"/>
                </a:buClr>
                <a:buSzPts val="1000"/>
              </a:pPr>
              <a:r>
                <a:rPr lang="en" sz="1323">
                  <a:solidFill>
                    <a:srgbClr val="22205F"/>
                  </a:solidFill>
                  <a:latin typeface="Calibri" panose="020F0502020204030204"/>
                  <a:ea typeface="Roboto"/>
                  <a:cs typeface="Roboto"/>
                  <a:sym typeface="Roboto"/>
                </a:rPr>
                <a:t>Adaptive policies &amp; protection</a:t>
              </a:r>
              <a:endParaRPr lang="en" sz="1323">
                <a:solidFill>
                  <a:srgbClr val="22205F"/>
                </a:solidFill>
                <a:latin typeface="Calibri" panose="020F0502020204030204"/>
                <a:ea typeface="Roboto"/>
                <a:cs typeface="Roboto"/>
                <a:sym typeface="Arial"/>
              </a:endParaRPr>
            </a:p>
            <a:p>
              <a:pPr algn="ctr" defTabSz="1007989">
                <a:buClr>
                  <a:srgbClr val="000000"/>
                </a:buClr>
                <a:buSzPts val="1000"/>
              </a:pPr>
              <a:br>
                <a:rPr lang="en" sz="1764" b="1">
                  <a:solidFill>
                    <a:srgbClr val="22205F"/>
                  </a:solidFill>
                  <a:latin typeface="Calibri" panose="020F0502020204030204"/>
                  <a:ea typeface="Roboto"/>
                  <a:cs typeface="Roboto"/>
                  <a:sym typeface="Arial"/>
                </a:rPr>
              </a:br>
              <a:r>
                <a:rPr lang="en" sz="1764" b="1">
                  <a:solidFill>
                    <a:srgbClr val="EE3441"/>
                  </a:solidFill>
                  <a:latin typeface="Calibri" panose="020F0502020204030204"/>
                  <a:ea typeface="Roboto"/>
                  <a:cs typeface="Roboto"/>
                  <a:sym typeface="Arial"/>
                </a:rPr>
                <a:t>Additional Controls</a:t>
              </a:r>
            </a:p>
            <a:p>
              <a:pPr algn="ctr" defTabSz="1007989">
                <a:buClr>
                  <a:srgbClr val="000000"/>
                </a:buClr>
                <a:buSzPts val="1000"/>
              </a:pPr>
              <a:r>
                <a:rPr lang="en" sz="1323">
                  <a:solidFill>
                    <a:srgbClr val="22205F"/>
                  </a:solidFill>
                  <a:latin typeface="Calibri" panose="020F0502020204030204"/>
                  <a:ea typeface="Roboto"/>
                  <a:cs typeface="Roboto"/>
                  <a:sym typeface="Roboto"/>
                </a:rPr>
                <a:t>Conditional Access, </a:t>
              </a:r>
              <a:endParaRPr lang="en" sz="1323">
                <a:solidFill>
                  <a:srgbClr val="22205F"/>
                </a:solidFill>
                <a:latin typeface="Calibri" panose="020F0502020204030204"/>
                <a:ea typeface="Roboto"/>
                <a:cs typeface="Roboto"/>
                <a:sym typeface="Arial"/>
              </a:endParaRPr>
            </a:p>
            <a:p>
              <a:pPr algn="ctr" defTabSz="1007989">
                <a:buClr>
                  <a:srgbClr val="000000"/>
                </a:buClr>
                <a:buSzPts val="1000"/>
              </a:pPr>
              <a:r>
                <a:rPr lang="en" sz="1323">
                  <a:solidFill>
                    <a:srgbClr val="22205F"/>
                  </a:solidFill>
                  <a:latin typeface="Calibri" panose="020F0502020204030204"/>
                  <a:ea typeface="Roboto"/>
                  <a:cs typeface="Roboto"/>
                  <a:sym typeface="Roboto"/>
                </a:rPr>
                <a:t>Access Revocation, Entitlement Reviews, Web, Endpoint controls </a:t>
              </a:r>
              <a:endParaRPr sz="1323">
                <a:solidFill>
                  <a:srgbClr val="22205F"/>
                </a:solidFill>
                <a:latin typeface="Calibri" panose="020F0502020204030204"/>
                <a:ea typeface="Roboto"/>
                <a:cs typeface="Roboto"/>
                <a:sym typeface="Arial"/>
              </a:endParaRPr>
            </a:p>
          </p:txBody>
        </p:sp>
        <p:pic>
          <p:nvPicPr>
            <p:cNvPr id="58" name="Picture 2" descr="Microsoft Teams Logo, symbol, meaning, history, PNG, brand">
              <a:extLst>
                <a:ext uri="{FF2B5EF4-FFF2-40B4-BE49-F238E27FC236}">
                  <a16:creationId xmlns:a16="http://schemas.microsoft.com/office/drawing/2014/main" id="{9F62FD83-F611-4554-0DD8-AD3610F57C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1471" y="1902622"/>
              <a:ext cx="683970" cy="384733"/>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4" descr="Slack Logo, symbol, meaning, history, PNG, brand">
              <a:extLst>
                <a:ext uri="{FF2B5EF4-FFF2-40B4-BE49-F238E27FC236}">
                  <a16:creationId xmlns:a16="http://schemas.microsoft.com/office/drawing/2014/main" id="{E58D4D82-2CC6-0D75-F315-C9FD124C9F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7786" y="1968852"/>
              <a:ext cx="448484" cy="252272"/>
            </a:xfrm>
            <a:prstGeom prst="rect">
              <a:avLst/>
            </a:prstGeom>
            <a:noFill/>
            <a:extLst>
              <a:ext uri="{909E8E84-426E-40DD-AFC4-6F175D3DCCD1}">
                <a14:hiddenFill xmlns:a14="http://schemas.microsoft.com/office/drawing/2010/main">
                  <a:solidFill>
                    <a:srgbClr val="FFFFFF"/>
                  </a:solidFill>
                </a14:hiddenFill>
              </a:ext>
            </a:extLst>
          </p:spPr>
        </p:pic>
      </p:grpSp>
      <p:pic>
        <p:nvPicPr>
          <p:cNvPr id="60" name="Google Shape;1523;p227">
            <a:extLst>
              <a:ext uri="{FF2B5EF4-FFF2-40B4-BE49-F238E27FC236}">
                <a16:creationId xmlns:a16="http://schemas.microsoft.com/office/drawing/2014/main" id="{D090B4E0-82B3-CBBD-4832-7C474C09BA0B}"/>
              </a:ext>
            </a:extLst>
          </p:cNvPr>
          <p:cNvPicPr preferRelativeResize="0"/>
          <p:nvPr/>
        </p:nvPicPr>
        <p:blipFill rotWithShape="1">
          <a:blip r:embed="rId5">
            <a:alphaModFix amt="55000"/>
          </a:blip>
          <a:srcRect/>
          <a:stretch/>
        </p:blipFill>
        <p:spPr>
          <a:xfrm>
            <a:off x="395576" y="2400838"/>
            <a:ext cx="1209220" cy="271018"/>
          </a:xfrm>
          <a:prstGeom prst="rect">
            <a:avLst/>
          </a:prstGeom>
          <a:noFill/>
          <a:ln>
            <a:noFill/>
          </a:ln>
        </p:spPr>
      </p:pic>
      <p:pic>
        <p:nvPicPr>
          <p:cNvPr id="61" name="Google Shape;1524;p227">
            <a:extLst>
              <a:ext uri="{FF2B5EF4-FFF2-40B4-BE49-F238E27FC236}">
                <a16:creationId xmlns:a16="http://schemas.microsoft.com/office/drawing/2014/main" id="{7D6009D1-1E66-6CBF-5205-E32F7A182EC9}"/>
              </a:ext>
            </a:extLst>
          </p:cNvPr>
          <p:cNvPicPr preferRelativeResize="0"/>
          <p:nvPr/>
        </p:nvPicPr>
        <p:blipFill rotWithShape="1">
          <a:blip r:embed="rId6">
            <a:alphaModFix amt="55000"/>
          </a:blip>
          <a:srcRect/>
          <a:stretch/>
        </p:blipFill>
        <p:spPr>
          <a:xfrm>
            <a:off x="485063" y="4669607"/>
            <a:ext cx="1119733" cy="353637"/>
          </a:xfrm>
          <a:prstGeom prst="rect">
            <a:avLst/>
          </a:prstGeom>
          <a:noFill/>
          <a:ln>
            <a:noFill/>
          </a:ln>
        </p:spPr>
      </p:pic>
      <p:pic>
        <p:nvPicPr>
          <p:cNvPr id="62" name="Google Shape;1527;p227">
            <a:extLst>
              <a:ext uri="{FF2B5EF4-FFF2-40B4-BE49-F238E27FC236}">
                <a16:creationId xmlns:a16="http://schemas.microsoft.com/office/drawing/2014/main" id="{3443DF12-9087-7CC4-0148-F4FF29C8C291}"/>
              </a:ext>
            </a:extLst>
          </p:cNvPr>
          <p:cNvPicPr preferRelativeResize="0"/>
          <p:nvPr/>
        </p:nvPicPr>
        <p:blipFill rotWithShape="1">
          <a:blip r:embed="rId7">
            <a:alphaModFix amt="55000"/>
          </a:blip>
          <a:srcRect/>
          <a:stretch/>
        </p:blipFill>
        <p:spPr>
          <a:xfrm>
            <a:off x="87083" y="1768637"/>
            <a:ext cx="1517713" cy="322931"/>
          </a:xfrm>
          <a:prstGeom prst="rect">
            <a:avLst/>
          </a:prstGeom>
          <a:noFill/>
          <a:ln>
            <a:noFill/>
          </a:ln>
        </p:spPr>
      </p:pic>
      <p:pic>
        <p:nvPicPr>
          <p:cNvPr id="63" name="Google Shape;1528;p227" descr="A white text on a black background&#10;&#10;Description automatically generated">
            <a:extLst>
              <a:ext uri="{FF2B5EF4-FFF2-40B4-BE49-F238E27FC236}">
                <a16:creationId xmlns:a16="http://schemas.microsoft.com/office/drawing/2014/main" id="{1BA5368B-E777-CCC4-3E40-593B1CC1AAE6}"/>
              </a:ext>
            </a:extLst>
          </p:cNvPr>
          <p:cNvPicPr preferRelativeResize="0"/>
          <p:nvPr/>
        </p:nvPicPr>
        <p:blipFill rotWithShape="1">
          <a:blip r:embed="rId8">
            <a:alphaModFix amt="55000"/>
          </a:blip>
          <a:srcRect/>
          <a:stretch/>
        </p:blipFill>
        <p:spPr>
          <a:xfrm>
            <a:off x="237754" y="5332512"/>
            <a:ext cx="1367041" cy="459880"/>
          </a:xfrm>
          <a:prstGeom prst="rect">
            <a:avLst/>
          </a:prstGeom>
          <a:noFill/>
          <a:ln>
            <a:noFill/>
          </a:ln>
        </p:spPr>
      </p:pic>
      <p:pic>
        <p:nvPicPr>
          <p:cNvPr id="64" name="Google Shape;1575;p227">
            <a:extLst>
              <a:ext uri="{FF2B5EF4-FFF2-40B4-BE49-F238E27FC236}">
                <a16:creationId xmlns:a16="http://schemas.microsoft.com/office/drawing/2014/main" id="{05659211-FF70-7C20-0CF4-A6D36174200F}"/>
              </a:ext>
            </a:extLst>
          </p:cNvPr>
          <p:cNvPicPr preferRelativeResize="0"/>
          <p:nvPr/>
        </p:nvPicPr>
        <p:blipFill>
          <a:blip r:embed="rId9">
            <a:alphaModFix amt="55000"/>
          </a:blip>
          <a:stretch>
            <a:fillRect/>
          </a:stretch>
        </p:blipFill>
        <p:spPr>
          <a:xfrm>
            <a:off x="537422" y="2981124"/>
            <a:ext cx="1067373" cy="435057"/>
          </a:xfrm>
          <a:prstGeom prst="rect">
            <a:avLst/>
          </a:prstGeom>
          <a:noFill/>
          <a:ln>
            <a:noFill/>
          </a:ln>
        </p:spPr>
      </p:pic>
      <p:pic>
        <p:nvPicPr>
          <p:cNvPr id="65" name="Google Shape;1576;p227">
            <a:extLst>
              <a:ext uri="{FF2B5EF4-FFF2-40B4-BE49-F238E27FC236}">
                <a16:creationId xmlns:a16="http://schemas.microsoft.com/office/drawing/2014/main" id="{F7DFBC11-4C69-7AF5-214E-3A63786E1C7E}"/>
              </a:ext>
            </a:extLst>
          </p:cNvPr>
          <p:cNvPicPr preferRelativeResize="0"/>
          <p:nvPr/>
        </p:nvPicPr>
        <p:blipFill>
          <a:blip r:embed="rId10">
            <a:alphaModFix amt="55000"/>
          </a:blip>
          <a:stretch>
            <a:fillRect/>
          </a:stretch>
        </p:blipFill>
        <p:spPr>
          <a:xfrm>
            <a:off x="657209" y="3725449"/>
            <a:ext cx="947587" cy="634889"/>
          </a:xfrm>
          <a:prstGeom prst="rect">
            <a:avLst/>
          </a:prstGeom>
          <a:noFill/>
          <a:ln>
            <a:noFill/>
          </a:ln>
        </p:spPr>
      </p:pic>
      <p:pic>
        <p:nvPicPr>
          <p:cNvPr id="27" name="Picture 26" descr="A person wearing a turtleneck sweater&#10;&#10;Description automatically generated">
            <a:extLst>
              <a:ext uri="{FF2B5EF4-FFF2-40B4-BE49-F238E27FC236}">
                <a16:creationId xmlns:a16="http://schemas.microsoft.com/office/drawing/2014/main" id="{C9345851-E52B-738B-D987-9D42336A1527}"/>
              </a:ext>
            </a:extLst>
          </p:cNvPr>
          <p:cNvPicPr>
            <a:picLocks noChangeAspect="1"/>
          </p:cNvPicPr>
          <p:nvPr/>
        </p:nvPicPr>
        <p:blipFill rotWithShape="1">
          <a:blip r:embed="rId11">
            <a:extLst>
              <a:ext uri="{28A0092B-C50C-407E-A947-70E740481C1C}">
                <a14:useLocalDpi xmlns:a14="http://schemas.microsoft.com/office/drawing/2010/main" val="0"/>
              </a:ext>
            </a:extLst>
          </a:blip>
          <a:srcRect l="19611" t="3048" r="34173" b="26700"/>
          <a:stretch/>
        </p:blipFill>
        <p:spPr>
          <a:xfrm>
            <a:off x="6020500" y="2873771"/>
            <a:ext cx="1926485" cy="1926485"/>
          </a:xfrm>
          <a:prstGeom prst="ellipse">
            <a:avLst/>
          </a:prstGeom>
        </p:spPr>
      </p:pic>
      <p:sp>
        <p:nvSpPr>
          <p:cNvPr id="66" name="Title 1">
            <a:extLst>
              <a:ext uri="{FF2B5EF4-FFF2-40B4-BE49-F238E27FC236}">
                <a16:creationId xmlns:a16="http://schemas.microsoft.com/office/drawing/2014/main" id="{B3AA2F26-F859-A8B3-DDF9-1C2F87D75A42}"/>
              </a:ext>
            </a:extLst>
          </p:cNvPr>
          <p:cNvSpPr txBox="1">
            <a:spLocks/>
          </p:cNvSpPr>
          <p:nvPr/>
        </p:nvSpPr>
        <p:spPr>
          <a:xfrm>
            <a:off x="928687" y="388938"/>
            <a:ext cx="11582400" cy="723900"/>
          </a:xfrm>
          <a:prstGeom prst="rect">
            <a:avLst/>
          </a:prstGeom>
        </p:spPr>
        <p:txBody>
          <a:bodyPr vert="horz" wrap="square" lIns="0" tIns="0" rIns="0" bIns="0" rtlCol="0" anchor="ctr">
            <a:normAutofit lnSpcReduction="10000"/>
          </a:bodyPr>
          <a:lstStyle>
            <a:lvl1pPr marL="0" algn="l" defTabSz="1007886" rtl="0" eaLnBrk="1" latinLnBrk="0" hangingPunct="1">
              <a:lnSpc>
                <a:spcPct val="100000"/>
              </a:lnSpc>
              <a:spcBef>
                <a:spcPct val="0"/>
              </a:spcBef>
              <a:buNone/>
              <a:defRPr lang="en-US" sz="4800" b="1" i="0" kern="1200" dirty="0">
                <a:solidFill>
                  <a:schemeClr val="tx2"/>
                </a:solidFill>
                <a:latin typeface="Calibri" panose="020F0502020204030204" pitchFamily="34" charset="0"/>
                <a:ea typeface="Calibri" panose="020F0502020204030204" pitchFamily="34" charset="0"/>
                <a:cs typeface="Calibri" panose="020F0502020204030204" pitchFamily="34" charset="0"/>
              </a:defRPr>
            </a:lvl1pPr>
          </a:lstStyle>
          <a:p>
            <a:pPr algn="ctr"/>
            <a:r>
              <a:rPr lang="en-GB" dirty="0">
                <a:solidFill>
                  <a:schemeClr val="bg2"/>
                </a:solidFill>
                <a:latin typeface="+mn-lt"/>
              </a:rPr>
              <a:t>Human Risk + Security Interventions</a:t>
            </a:r>
          </a:p>
        </p:txBody>
      </p:sp>
    </p:spTree>
    <p:extLst>
      <p:ext uri="{BB962C8B-B14F-4D97-AF65-F5344CB8AC3E}">
        <p14:creationId xmlns:p14="http://schemas.microsoft.com/office/powerpoint/2010/main" val="91967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entr" presetSubtype="0" fill="hold" nodeType="after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1+#ppt_w/2"/>
                                          </p:val>
                                        </p:tav>
                                        <p:tav tm="100000">
                                          <p:val>
                                            <p:strVal val="#ppt_x"/>
                                          </p:val>
                                        </p:tav>
                                      </p:tavLst>
                                    </p:anim>
                                    <p:anim calcmode="lin" valueType="num">
                                      <p:cBhvr additive="base">
                                        <p:cTn id="28" dur="500" fill="hold"/>
                                        <p:tgtEl>
                                          <p:spTgt spid="13"/>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51"/>
                                        </p:tgtEl>
                                        <p:attrNameLst>
                                          <p:attrName>style.visibility</p:attrName>
                                        </p:attrNameLst>
                                      </p:cBhvr>
                                      <p:to>
                                        <p:strVal val="visible"/>
                                      </p:to>
                                    </p:set>
                                    <p:anim calcmode="lin" valueType="num">
                                      <p:cBhvr additive="base">
                                        <p:cTn id="31" dur="500" fill="hold"/>
                                        <p:tgtEl>
                                          <p:spTgt spid="51"/>
                                        </p:tgtEl>
                                        <p:attrNameLst>
                                          <p:attrName>ppt_x</p:attrName>
                                        </p:attrNameLst>
                                      </p:cBhvr>
                                      <p:tavLst>
                                        <p:tav tm="0">
                                          <p:val>
                                            <p:strVal val="1+#ppt_w/2"/>
                                          </p:val>
                                        </p:tav>
                                        <p:tav tm="100000">
                                          <p:val>
                                            <p:strVal val="#ppt_x"/>
                                          </p:val>
                                        </p:tav>
                                      </p:tavLst>
                                    </p:anim>
                                    <p:anim calcmode="lin" valueType="num">
                                      <p:cBhvr additive="base">
                                        <p:cTn id="32" dur="500" fill="hold"/>
                                        <p:tgtEl>
                                          <p:spTgt spid="51"/>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55"/>
                                        </p:tgtEl>
                                        <p:attrNameLst>
                                          <p:attrName>style.visibility</p:attrName>
                                        </p:attrNameLst>
                                      </p:cBhvr>
                                      <p:to>
                                        <p:strVal val="visible"/>
                                      </p:to>
                                    </p:set>
                                    <p:anim calcmode="lin" valueType="num">
                                      <p:cBhvr additive="base">
                                        <p:cTn id="35" dur="500" fill="hold"/>
                                        <p:tgtEl>
                                          <p:spTgt spid="55"/>
                                        </p:tgtEl>
                                        <p:attrNameLst>
                                          <p:attrName>ppt_x</p:attrName>
                                        </p:attrNameLst>
                                      </p:cBhvr>
                                      <p:tavLst>
                                        <p:tav tm="0">
                                          <p:val>
                                            <p:strVal val="1+#ppt_w/2"/>
                                          </p:val>
                                        </p:tav>
                                        <p:tav tm="100000">
                                          <p:val>
                                            <p:strVal val="#ppt_x"/>
                                          </p:val>
                                        </p:tav>
                                      </p:tavLst>
                                    </p:anim>
                                    <p:anim calcmode="lin" valueType="num">
                                      <p:cBhvr additive="base">
                                        <p:cTn id="36" dur="500" fill="hold"/>
                                        <p:tgtEl>
                                          <p:spTgt spid="5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8" grpId="0"/>
      <p:bldP spid="49" grpId="0"/>
      <p:bldP spid="5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98D9B90-CA59-D0E3-1609-221B86EAE4C9}"/>
              </a:ext>
            </a:extLst>
          </p:cNvPr>
          <p:cNvSpPr/>
          <p:nvPr/>
        </p:nvSpPr>
        <p:spPr>
          <a:xfrm>
            <a:off x="1057705" y="1335989"/>
            <a:ext cx="3586497" cy="5685910"/>
          </a:xfrm>
          <a:prstGeom prst="roundRect">
            <a:avLst/>
          </a:prstGeom>
          <a:solidFill>
            <a:schemeClr val="bg1">
              <a:lumMod val="95000"/>
            </a:schemeClr>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defTabSz="1343985">
              <a:buClr>
                <a:srgbClr val="000000"/>
              </a:buClr>
            </a:pPr>
            <a:endParaRPr lang="en-US" sz="2058" kern="0">
              <a:solidFill>
                <a:srgbClr val="FFFFFF"/>
              </a:solidFill>
              <a:latin typeface="Calibri" panose="020F0502020204030204"/>
              <a:sym typeface="Arial"/>
            </a:endParaRPr>
          </a:p>
        </p:txBody>
      </p:sp>
      <p:sp>
        <p:nvSpPr>
          <p:cNvPr id="3" name="Text Placeholder 9">
            <a:extLst>
              <a:ext uri="{FF2B5EF4-FFF2-40B4-BE49-F238E27FC236}">
                <a16:creationId xmlns:a16="http://schemas.microsoft.com/office/drawing/2014/main" id="{818E051E-2E36-9E4E-E35E-D14819D73E4A}"/>
              </a:ext>
            </a:extLst>
          </p:cNvPr>
          <p:cNvSpPr txBox="1">
            <a:spLocks/>
          </p:cNvSpPr>
          <p:nvPr/>
        </p:nvSpPr>
        <p:spPr>
          <a:xfrm>
            <a:off x="1201417" y="4178945"/>
            <a:ext cx="3290757" cy="2530490"/>
          </a:xfrm>
          <a:prstGeom prst="rect">
            <a:avLst/>
          </a:prstGeom>
          <a:noFill/>
          <a:ln>
            <a:noFill/>
          </a:ln>
        </p:spPr>
        <p:txBody>
          <a:bodyPr spcFirstLastPara="1" wrap="square" lIns="134372" tIns="134372" rIns="134372" bIns="134372"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Roboto"/>
              <a:buChar char="●"/>
              <a:defRPr lang="en-US" sz="1225" b="0" i="0" u="none" strike="noStrike" kern="1200" cap="none" dirty="0">
                <a:solidFill>
                  <a:srgbClr val="C00000"/>
                </a:solidFill>
                <a:latin typeface="Calibri" panose="020F0502020204030204" pitchFamily="34" charset="0"/>
                <a:ea typeface="Open Sans" panose="020B0606030504020204" pitchFamily="34" charset="0"/>
                <a:cs typeface="Calibri" panose="020F0502020204030204" pitchFamily="34" charset="0"/>
                <a:sym typeface="Roboto"/>
              </a:defRPr>
            </a:lvl1pPr>
            <a:lvl2pPr marL="914400" marR="0" lvl="1" indent="-317500" algn="l" rtl="0">
              <a:lnSpc>
                <a:spcPct val="115000"/>
              </a:lnSpc>
              <a:spcBef>
                <a:spcPts val="1600"/>
              </a:spcBef>
              <a:spcAft>
                <a:spcPts val="0"/>
              </a:spcAft>
              <a:buClr>
                <a:schemeClr val="dk1"/>
              </a:buClr>
              <a:buSzPts val="1400"/>
              <a:buFont typeface="Roboto"/>
              <a:buChar char="○"/>
              <a:defRPr sz="1633" b="0" i="0" u="none" strike="noStrike" cap="none">
                <a:solidFill>
                  <a:schemeClr val="accent2"/>
                </a:solidFill>
                <a:latin typeface="Roboto"/>
                <a:ea typeface="Roboto"/>
                <a:cs typeface="Roboto"/>
                <a:sym typeface="Roboto"/>
              </a:defRPr>
            </a:lvl2pPr>
            <a:lvl3pPr marL="1371600" marR="0" lvl="2" indent="-317500" algn="l" rtl="0">
              <a:lnSpc>
                <a:spcPct val="115000"/>
              </a:lnSpc>
              <a:spcBef>
                <a:spcPts val="1600"/>
              </a:spcBef>
              <a:spcAft>
                <a:spcPts val="0"/>
              </a:spcAft>
              <a:buClr>
                <a:schemeClr val="dk1"/>
              </a:buClr>
              <a:buSzPts val="1400"/>
              <a:buFont typeface="Roboto"/>
              <a:buChar char="■"/>
              <a:defRPr sz="1225" b="0" i="0" u="none" strike="noStrike" cap="none">
                <a:solidFill>
                  <a:schemeClr val="accent2"/>
                </a:solidFill>
                <a:latin typeface="Roboto"/>
                <a:ea typeface="Roboto"/>
                <a:cs typeface="Roboto"/>
                <a:sym typeface="Roboto"/>
              </a:defRPr>
            </a:lvl3pPr>
            <a:lvl4pPr marL="1828800" marR="0" lvl="3" indent="-317500" algn="l" rtl="0">
              <a:lnSpc>
                <a:spcPct val="115000"/>
              </a:lnSpc>
              <a:spcBef>
                <a:spcPts val="1600"/>
              </a:spcBef>
              <a:spcAft>
                <a:spcPts val="0"/>
              </a:spcAft>
              <a:buClr>
                <a:schemeClr val="dk1"/>
              </a:buClr>
              <a:buSzPts val="1400"/>
              <a:buFont typeface="Roboto"/>
              <a:buChar char="●"/>
              <a:defRPr sz="1089" b="0" i="0" u="none" strike="noStrike" cap="none">
                <a:solidFill>
                  <a:schemeClr val="accent2"/>
                </a:solidFill>
                <a:latin typeface="Roboto"/>
                <a:ea typeface="Roboto"/>
                <a:cs typeface="Roboto"/>
                <a:sym typeface="Roboto"/>
              </a:defRPr>
            </a:lvl4pPr>
            <a:lvl5pPr marL="2286000" marR="0" lvl="4" indent="-317500" algn="l" rtl="0">
              <a:lnSpc>
                <a:spcPct val="115000"/>
              </a:lnSpc>
              <a:spcBef>
                <a:spcPts val="1600"/>
              </a:spcBef>
              <a:spcAft>
                <a:spcPts val="0"/>
              </a:spcAft>
              <a:buClr>
                <a:schemeClr val="dk1"/>
              </a:buClr>
              <a:buSzPts val="1400"/>
              <a:buFont typeface="Roboto"/>
              <a:buChar char="○"/>
              <a:defRPr sz="1089" b="0" i="0" u="none" strike="noStrike" cap="none">
                <a:solidFill>
                  <a:schemeClr val="accent2"/>
                </a:solidFill>
                <a:latin typeface="Roboto"/>
                <a:ea typeface="Roboto"/>
                <a:cs typeface="Roboto"/>
                <a:sym typeface="Roboto"/>
              </a:defRPr>
            </a:lvl5pPr>
            <a:lvl6pPr marL="2743200" marR="0" lvl="5" indent="-317500" algn="l" rtl="0">
              <a:lnSpc>
                <a:spcPct val="115000"/>
              </a:lnSpc>
              <a:spcBef>
                <a:spcPts val="160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6pPr>
            <a:lvl7pPr marL="3200400" marR="0" lvl="6" indent="-317500" algn="l" rtl="0">
              <a:lnSpc>
                <a:spcPct val="115000"/>
              </a:lnSpc>
              <a:spcBef>
                <a:spcPts val="160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7pPr>
            <a:lvl8pPr marL="3657600" marR="0" lvl="7" indent="-317500" algn="l" rtl="0">
              <a:lnSpc>
                <a:spcPct val="115000"/>
              </a:lnSpc>
              <a:spcBef>
                <a:spcPts val="160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8pPr>
            <a:lvl9pPr marL="4114800" marR="0" lvl="8" indent="-317500" algn="l" rtl="0">
              <a:lnSpc>
                <a:spcPct val="115000"/>
              </a:lnSpc>
              <a:spcBef>
                <a:spcPts val="1600"/>
              </a:spcBef>
              <a:spcAft>
                <a:spcPts val="1600"/>
              </a:spcAft>
              <a:buClr>
                <a:schemeClr val="dk1"/>
              </a:buClr>
              <a:buSzPts val="1400"/>
              <a:buFont typeface="Roboto"/>
              <a:buChar char="■"/>
              <a:defRPr sz="1400" b="0" i="0" u="none" strike="noStrike" cap="none">
                <a:solidFill>
                  <a:schemeClr val="dk1"/>
                </a:solidFill>
                <a:latin typeface="Roboto"/>
                <a:ea typeface="Roboto"/>
                <a:cs typeface="Roboto"/>
                <a:sym typeface="Roboto"/>
              </a:defRPr>
            </a:lvl9pPr>
          </a:lstStyle>
          <a:p>
            <a:pPr marL="205331" indent="0" defTabSz="1343985">
              <a:lnSpc>
                <a:spcPct val="100000"/>
              </a:lnSpc>
              <a:buClr>
                <a:srgbClr val="22205F"/>
              </a:buClr>
              <a:buNone/>
            </a:pPr>
            <a:r>
              <a:rPr lang="en-US" sz="1764">
                <a:solidFill>
                  <a:srgbClr val="22205F"/>
                </a:solidFill>
              </a:rPr>
              <a:t>Identify and benchmark riskiest groups and behaviors.</a:t>
            </a:r>
            <a:br>
              <a:rPr lang="en-US" sz="1764">
                <a:solidFill>
                  <a:srgbClr val="22205F"/>
                </a:solidFill>
              </a:rPr>
            </a:br>
            <a:endParaRPr lang="en-US" sz="1764">
              <a:solidFill>
                <a:srgbClr val="22205F"/>
              </a:solidFill>
            </a:endParaRPr>
          </a:p>
          <a:p>
            <a:pPr marL="205331" indent="0" defTabSz="1343985">
              <a:lnSpc>
                <a:spcPct val="100000"/>
              </a:lnSpc>
              <a:buClr>
                <a:srgbClr val="22205F"/>
              </a:buClr>
              <a:buNone/>
            </a:pPr>
            <a:r>
              <a:rPr lang="en-US" sz="1764">
                <a:solidFill>
                  <a:srgbClr val="22205F"/>
                </a:solidFill>
              </a:rPr>
              <a:t>Gain visibility into repeat offenders and security champions.</a:t>
            </a:r>
          </a:p>
        </p:txBody>
      </p:sp>
      <p:sp>
        <p:nvSpPr>
          <p:cNvPr id="4" name="Oval 3">
            <a:extLst>
              <a:ext uri="{FF2B5EF4-FFF2-40B4-BE49-F238E27FC236}">
                <a16:creationId xmlns:a16="http://schemas.microsoft.com/office/drawing/2014/main" id="{03C2B0FE-B519-9152-93AE-4BB35894FF69}"/>
              </a:ext>
            </a:extLst>
          </p:cNvPr>
          <p:cNvSpPr/>
          <p:nvPr/>
        </p:nvSpPr>
        <p:spPr>
          <a:xfrm>
            <a:off x="2067689" y="1570018"/>
            <a:ext cx="1580822" cy="158082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43985">
              <a:buClr>
                <a:srgbClr val="000000"/>
              </a:buClr>
            </a:pPr>
            <a:endParaRPr lang="en-US" sz="2058" kern="0">
              <a:solidFill>
                <a:srgbClr val="FFFFFF"/>
              </a:solidFill>
              <a:latin typeface="Calibri" panose="020F0502020204030204"/>
              <a:sym typeface="Arial"/>
            </a:endParaRPr>
          </a:p>
        </p:txBody>
      </p:sp>
      <p:pic>
        <p:nvPicPr>
          <p:cNvPr id="5" name="Content Placeholder 2" descr="Magnifying glass with solid fill">
            <a:extLst>
              <a:ext uri="{FF2B5EF4-FFF2-40B4-BE49-F238E27FC236}">
                <a16:creationId xmlns:a16="http://schemas.microsoft.com/office/drawing/2014/main" id="{46896582-8267-5464-6DFB-8308B8633F3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80314" y="1755826"/>
            <a:ext cx="1142784" cy="1142784"/>
          </a:xfrm>
          <a:prstGeom prst="rect">
            <a:avLst/>
          </a:prstGeom>
        </p:spPr>
      </p:pic>
      <p:sp>
        <p:nvSpPr>
          <p:cNvPr id="6" name="Text Placeholder 11">
            <a:extLst>
              <a:ext uri="{FF2B5EF4-FFF2-40B4-BE49-F238E27FC236}">
                <a16:creationId xmlns:a16="http://schemas.microsoft.com/office/drawing/2014/main" id="{45ACA1F6-48E6-DD64-214A-8E6869802B16}"/>
              </a:ext>
            </a:extLst>
          </p:cNvPr>
          <p:cNvSpPr txBox="1">
            <a:spLocks/>
          </p:cNvSpPr>
          <p:nvPr/>
        </p:nvSpPr>
        <p:spPr>
          <a:xfrm>
            <a:off x="1155162" y="3263032"/>
            <a:ext cx="3052210" cy="490537"/>
          </a:xfrm>
          <a:prstGeom prst="rect">
            <a:avLst/>
          </a:prstGeom>
          <a:ln>
            <a:noFill/>
          </a:ln>
        </p:spPr>
        <p:txBody>
          <a:bodyPr/>
          <a:lstStyle>
            <a:lvl1pPr marL="0" indent="0" algn="l" defTabSz="622158" rtl="0" eaLnBrk="1" latinLnBrk="0" hangingPunct="1">
              <a:lnSpc>
                <a:spcPct val="100000"/>
              </a:lnSpc>
              <a:spcBef>
                <a:spcPts val="680"/>
              </a:spcBef>
              <a:buFont typeface="Open Sans" panose="020B0604020202020204" pitchFamily="34" charset="0"/>
              <a:buNone/>
              <a:defRPr lang="en-US" sz="1361" b="0" i="0" kern="1200" dirty="0" smtClean="0">
                <a:solidFill>
                  <a:schemeClr val="tx2"/>
                </a:solidFill>
                <a:latin typeface="Calibri" panose="020F0502020204030204" pitchFamily="34" charset="0"/>
                <a:ea typeface="Open Sans" panose="020B0606030504020204" pitchFamily="34" charset="0"/>
                <a:cs typeface="Calibri" panose="020F0502020204030204" pitchFamily="34" charset="0"/>
              </a:defRPr>
            </a:lvl1pPr>
            <a:lvl2pPr marL="0" indent="155540" algn="l" defTabSz="622158" rtl="0" eaLnBrk="1" latinLnBrk="0" hangingPunct="1">
              <a:lnSpc>
                <a:spcPct val="100000"/>
              </a:lnSpc>
              <a:spcBef>
                <a:spcPts val="341"/>
              </a:spcBef>
              <a:buClr>
                <a:srgbClr val="77BF43"/>
              </a:buClr>
              <a:buSzPct val="80000"/>
              <a:buFont typeface="Wingdings" panose="05000000000000000000" pitchFamily="2" charset="2"/>
              <a:buChar char="§"/>
              <a:defRPr lang="en-US" sz="1361" b="0" i="0" kern="1200" dirty="0" smtClean="0">
                <a:solidFill>
                  <a:schemeClr val="tx2"/>
                </a:solidFill>
                <a:latin typeface="Calibri" panose="020F0502020204030204" pitchFamily="34" charset="0"/>
                <a:ea typeface="Open Sans" panose="020B0606030504020204" pitchFamily="34" charset="0"/>
                <a:cs typeface="Calibri" panose="020F0502020204030204" pitchFamily="34" charset="0"/>
              </a:defRPr>
            </a:lvl2pPr>
            <a:lvl3pPr marL="314320" indent="-159860" algn="l" defTabSz="622158" rtl="0" eaLnBrk="1" latinLnBrk="0" hangingPunct="1">
              <a:lnSpc>
                <a:spcPct val="100000"/>
              </a:lnSpc>
              <a:spcBef>
                <a:spcPts val="341"/>
              </a:spcBef>
              <a:buClr>
                <a:schemeClr val="accent3"/>
              </a:buClr>
              <a:buFont typeface="Wingdings" panose="05000000000000000000" pitchFamily="2" charset="2"/>
              <a:buChar char="§"/>
              <a:defRPr lang="en-US" sz="1089" b="0" i="0" kern="1200" dirty="0" smtClean="0">
                <a:solidFill>
                  <a:schemeClr val="tx2"/>
                </a:solidFill>
                <a:latin typeface="Calibri" panose="020F0502020204030204" pitchFamily="34" charset="0"/>
                <a:ea typeface="Open Sans" panose="020B0606030504020204" pitchFamily="34" charset="0"/>
                <a:cs typeface="Calibri" panose="020F0502020204030204" pitchFamily="34" charset="0"/>
              </a:defRPr>
            </a:lvl3pPr>
            <a:lvl4pPr marL="467699" indent="-153380" algn="l" defTabSz="622158" rtl="0" eaLnBrk="1" latinLnBrk="0" hangingPunct="1">
              <a:lnSpc>
                <a:spcPct val="100000"/>
              </a:lnSpc>
              <a:spcBef>
                <a:spcPts val="341"/>
              </a:spcBef>
              <a:buClr>
                <a:srgbClr val="FFC000"/>
              </a:buClr>
              <a:buFont typeface="Wingdings" panose="05000000000000000000" pitchFamily="2" charset="2"/>
              <a:buChar char="§"/>
              <a:defRPr lang="en-US" sz="953" b="0" i="0" kern="1200" dirty="0" smtClean="0">
                <a:solidFill>
                  <a:schemeClr val="tx2"/>
                </a:solidFill>
                <a:latin typeface="Calibri" panose="020F0502020204030204" pitchFamily="34" charset="0"/>
                <a:ea typeface="Open Sans" panose="020B0606030504020204" pitchFamily="34" charset="0"/>
                <a:cs typeface="Calibri" panose="020F0502020204030204" pitchFamily="34" charset="0"/>
              </a:defRPr>
            </a:lvl4pPr>
            <a:lvl5pPr marL="622158" indent="-154460" algn="l" defTabSz="622158" rtl="0" eaLnBrk="1" latinLnBrk="0" hangingPunct="1">
              <a:lnSpc>
                <a:spcPct val="100000"/>
              </a:lnSpc>
              <a:spcBef>
                <a:spcPts val="341"/>
              </a:spcBef>
              <a:buFont typeface="Wingdings" panose="05000000000000000000" pitchFamily="2" charset="2"/>
              <a:buChar char="§"/>
              <a:defRPr lang="en-US" sz="953" b="0" i="0" kern="1200" dirty="0">
                <a:solidFill>
                  <a:schemeClr val="tx2"/>
                </a:solidFill>
                <a:latin typeface="Calibri" panose="020F0502020204030204" pitchFamily="34" charset="0"/>
                <a:ea typeface="Open Sans" panose="020B0606030504020204" pitchFamily="34" charset="0"/>
                <a:cs typeface="Calibri" panose="020F0502020204030204" pitchFamily="34" charset="0"/>
              </a:defRPr>
            </a:lvl5pPr>
            <a:lvl6pPr marL="1710934" indent="-155540" algn="l" defTabSz="622158" rtl="0" eaLnBrk="1" latinLnBrk="0" hangingPunct="1">
              <a:lnSpc>
                <a:spcPct val="90000"/>
              </a:lnSpc>
              <a:spcBef>
                <a:spcPts val="341"/>
              </a:spcBef>
              <a:buFont typeface="Open Sans" panose="020B0604020202020204" pitchFamily="34" charset="0"/>
              <a:buChar char="•"/>
              <a:defRPr sz="1225" kern="1200">
                <a:solidFill>
                  <a:schemeClr val="tx1"/>
                </a:solidFill>
                <a:latin typeface="+mn-lt"/>
                <a:ea typeface="+mn-ea"/>
                <a:cs typeface="+mn-cs"/>
              </a:defRPr>
            </a:lvl6pPr>
            <a:lvl7pPr marL="2022013" indent="-155540" algn="l" defTabSz="622158" rtl="0" eaLnBrk="1" latinLnBrk="0" hangingPunct="1">
              <a:lnSpc>
                <a:spcPct val="90000"/>
              </a:lnSpc>
              <a:spcBef>
                <a:spcPts val="341"/>
              </a:spcBef>
              <a:buFont typeface="Open Sans" panose="020B0604020202020204" pitchFamily="34" charset="0"/>
              <a:buChar char="•"/>
              <a:defRPr sz="1225" kern="1200">
                <a:solidFill>
                  <a:schemeClr val="tx1"/>
                </a:solidFill>
                <a:latin typeface="+mn-lt"/>
                <a:ea typeface="+mn-ea"/>
                <a:cs typeface="+mn-cs"/>
              </a:defRPr>
            </a:lvl7pPr>
            <a:lvl8pPr marL="2333092" indent="-155540" algn="l" defTabSz="622158" rtl="0" eaLnBrk="1" latinLnBrk="0" hangingPunct="1">
              <a:lnSpc>
                <a:spcPct val="90000"/>
              </a:lnSpc>
              <a:spcBef>
                <a:spcPts val="341"/>
              </a:spcBef>
              <a:buFont typeface="Open Sans" panose="020B0604020202020204" pitchFamily="34" charset="0"/>
              <a:buChar char="•"/>
              <a:defRPr sz="1225" kern="1200">
                <a:solidFill>
                  <a:schemeClr val="tx1"/>
                </a:solidFill>
                <a:latin typeface="+mn-lt"/>
                <a:ea typeface="+mn-ea"/>
                <a:cs typeface="+mn-cs"/>
              </a:defRPr>
            </a:lvl8pPr>
            <a:lvl9pPr marL="2644171" indent="-155540" algn="l" defTabSz="622158" rtl="0" eaLnBrk="1" latinLnBrk="0" hangingPunct="1">
              <a:lnSpc>
                <a:spcPct val="90000"/>
              </a:lnSpc>
              <a:spcBef>
                <a:spcPts val="341"/>
              </a:spcBef>
              <a:buFont typeface="Open Sans" panose="020B0604020202020204" pitchFamily="34" charset="0"/>
              <a:buChar char="•"/>
              <a:defRPr sz="1225" kern="1200">
                <a:solidFill>
                  <a:schemeClr val="tx1"/>
                </a:solidFill>
                <a:latin typeface="+mn-lt"/>
                <a:ea typeface="+mn-ea"/>
                <a:cs typeface="+mn-cs"/>
              </a:defRPr>
            </a:lvl9pPr>
          </a:lstStyle>
          <a:p>
            <a:pPr marL="205331" algn="ctr" defTabSz="914448">
              <a:spcBef>
                <a:spcPts val="999"/>
              </a:spcBef>
            </a:pPr>
            <a:r>
              <a:rPr lang="en-US" sz="2058" b="1">
                <a:solidFill>
                  <a:srgbClr val="EE3441"/>
                </a:solidFill>
                <a:latin typeface="Calibri"/>
                <a:ea typeface="Open Sans"/>
                <a:cs typeface="Calibri"/>
                <a:sym typeface="Arial"/>
              </a:rPr>
              <a:t>Visibility into organizational risk</a:t>
            </a:r>
          </a:p>
        </p:txBody>
      </p:sp>
      <p:sp>
        <p:nvSpPr>
          <p:cNvPr id="7" name="Rectangle: Rounded Corners 6">
            <a:extLst>
              <a:ext uri="{FF2B5EF4-FFF2-40B4-BE49-F238E27FC236}">
                <a16:creationId xmlns:a16="http://schemas.microsoft.com/office/drawing/2014/main" id="{B77F49D3-8003-A59E-2707-42A9E565AA1F}"/>
              </a:ext>
            </a:extLst>
          </p:cNvPr>
          <p:cNvSpPr/>
          <p:nvPr/>
        </p:nvSpPr>
        <p:spPr>
          <a:xfrm>
            <a:off x="4928793" y="1299813"/>
            <a:ext cx="3586497" cy="5685910"/>
          </a:xfrm>
          <a:prstGeom prst="roundRect">
            <a:avLst/>
          </a:prstGeom>
          <a:solidFill>
            <a:schemeClr val="bg2">
              <a:lumMod val="95000"/>
            </a:schemeClr>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defTabSz="1343985">
              <a:buClr>
                <a:srgbClr val="000000"/>
              </a:buClr>
            </a:pPr>
            <a:endParaRPr lang="en-US" sz="2058" kern="0">
              <a:solidFill>
                <a:srgbClr val="FFFFFF"/>
              </a:solidFill>
              <a:latin typeface="Calibri" panose="020F0502020204030204"/>
              <a:sym typeface="Arial"/>
            </a:endParaRPr>
          </a:p>
        </p:txBody>
      </p:sp>
      <p:sp>
        <p:nvSpPr>
          <p:cNvPr id="8" name="Text Placeholder 11">
            <a:extLst>
              <a:ext uri="{FF2B5EF4-FFF2-40B4-BE49-F238E27FC236}">
                <a16:creationId xmlns:a16="http://schemas.microsoft.com/office/drawing/2014/main" id="{EFFCB303-193B-ECC3-546C-43716A41C6F5}"/>
              </a:ext>
            </a:extLst>
          </p:cNvPr>
          <p:cNvSpPr txBox="1">
            <a:spLocks/>
          </p:cNvSpPr>
          <p:nvPr/>
        </p:nvSpPr>
        <p:spPr>
          <a:xfrm>
            <a:off x="5134504" y="3258960"/>
            <a:ext cx="3052210" cy="490537"/>
          </a:xfrm>
          <a:prstGeom prst="rect">
            <a:avLst/>
          </a:prstGeom>
          <a:ln>
            <a:noFill/>
          </a:ln>
        </p:spPr>
        <p:txBody>
          <a:bodyPr/>
          <a:lstStyle>
            <a:lvl1pPr marL="0" indent="0" algn="l" defTabSz="622158" rtl="0" eaLnBrk="1" latinLnBrk="0" hangingPunct="1">
              <a:lnSpc>
                <a:spcPct val="100000"/>
              </a:lnSpc>
              <a:spcBef>
                <a:spcPts val="680"/>
              </a:spcBef>
              <a:buFont typeface="Open Sans" panose="020B0604020202020204" pitchFamily="34" charset="0"/>
              <a:buNone/>
              <a:defRPr lang="en-US" sz="1361" b="0" i="0" kern="1200" dirty="0" smtClean="0">
                <a:solidFill>
                  <a:schemeClr val="tx2"/>
                </a:solidFill>
                <a:latin typeface="Calibri" panose="020F0502020204030204" pitchFamily="34" charset="0"/>
                <a:ea typeface="Open Sans" panose="020B0606030504020204" pitchFamily="34" charset="0"/>
                <a:cs typeface="Calibri" panose="020F0502020204030204" pitchFamily="34" charset="0"/>
              </a:defRPr>
            </a:lvl1pPr>
            <a:lvl2pPr marL="0" indent="155540" algn="l" defTabSz="622158" rtl="0" eaLnBrk="1" latinLnBrk="0" hangingPunct="1">
              <a:lnSpc>
                <a:spcPct val="100000"/>
              </a:lnSpc>
              <a:spcBef>
                <a:spcPts val="341"/>
              </a:spcBef>
              <a:buClr>
                <a:srgbClr val="77BF43"/>
              </a:buClr>
              <a:buSzPct val="80000"/>
              <a:buFont typeface="Wingdings" panose="05000000000000000000" pitchFamily="2" charset="2"/>
              <a:buChar char="§"/>
              <a:defRPr lang="en-US" sz="1361" b="0" i="0" kern="1200" dirty="0" smtClean="0">
                <a:solidFill>
                  <a:schemeClr val="tx2"/>
                </a:solidFill>
                <a:latin typeface="Calibri" panose="020F0502020204030204" pitchFamily="34" charset="0"/>
                <a:ea typeface="Open Sans" panose="020B0606030504020204" pitchFamily="34" charset="0"/>
                <a:cs typeface="Calibri" panose="020F0502020204030204" pitchFamily="34" charset="0"/>
              </a:defRPr>
            </a:lvl2pPr>
            <a:lvl3pPr marL="314320" indent="-159860" algn="l" defTabSz="622158" rtl="0" eaLnBrk="1" latinLnBrk="0" hangingPunct="1">
              <a:lnSpc>
                <a:spcPct val="100000"/>
              </a:lnSpc>
              <a:spcBef>
                <a:spcPts val="341"/>
              </a:spcBef>
              <a:buClr>
                <a:schemeClr val="accent3"/>
              </a:buClr>
              <a:buFont typeface="Wingdings" panose="05000000000000000000" pitchFamily="2" charset="2"/>
              <a:buChar char="§"/>
              <a:defRPr lang="en-US" sz="1089" b="0" i="0" kern="1200" dirty="0" smtClean="0">
                <a:solidFill>
                  <a:schemeClr val="tx2"/>
                </a:solidFill>
                <a:latin typeface="Calibri" panose="020F0502020204030204" pitchFamily="34" charset="0"/>
                <a:ea typeface="Open Sans" panose="020B0606030504020204" pitchFamily="34" charset="0"/>
                <a:cs typeface="Calibri" panose="020F0502020204030204" pitchFamily="34" charset="0"/>
              </a:defRPr>
            </a:lvl3pPr>
            <a:lvl4pPr marL="467699" indent="-153380" algn="l" defTabSz="622158" rtl="0" eaLnBrk="1" latinLnBrk="0" hangingPunct="1">
              <a:lnSpc>
                <a:spcPct val="100000"/>
              </a:lnSpc>
              <a:spcBef>
                <a:spcPts val="341"/>
              </a:spcBef>
              <a:buClr>
                <a:srgbClr val="FFC000"/>
              </a:buClr>
              <a:buFont typeface="Wingdings" panose="05000000000000000000" pitchFamily="2" charset="2"/>
              <a:buChar char="§"/>
              <a:defRPr lang="en-US" sz="953" b="0" i="0" kern="1200" dirty="0" smtClean="0">
                <a:solidFill>
                  <a:schemeClr val="tx2"/>
                </a:solidFill>
                <a:latin typeface="Calibri" panose="020F0502020204030204" pitchFamily="34" charset="0"/>
                <a:ea typeface="Open Sans" panose="020B0606030504020204" pitchFamily="34" charset="0"/>
                <a:cs typeface="Calibri" panose="020F0502020204030204" pitchFamily="34" charset="0"/>
              </a:defRPr>
            </a:lvl4pPr>
            <a:lvl5pPr marL="622158" indent="-154460" algn="l" defTabSz="622158" rtl="0" eaLnBrk="1" latinLnBrk="0" hangingPunct="1">
              <a:lnSpc>
                <a:spcPct val="100000"/>
              </a:lnSpc>
              <a:spcBef>
                <a:spcPts val="341"/>
              </a:spcBef>
              <a:buFont typeface="Wingdings" panose="05000000000000000000" pitchFamily="2" charset="2"/>
              <a:buChar char="§"/>
              <a:defRPr lang="en-US" sz="953" b="0" i="0" kern="1200" dirty="0">
                <a:solidFill>
                  <a:schemeClr val="tx2"/>
                </a:solidFill>
                <a:latin typeface="Calibri" panose="020F0502020204030204" pitchFamily="34" charset="0"/>
                <a:ea typeface="Open Sans" panose="020B0606030504020204" pitchFamily="34" charset="0"/>
                <a:cs typeface="Calibri" panose="020F0502020204030204" pitchFamily="34" charset="0"/>
              </a:defRPr>
            </a:lvl5pPr>
            <a:lvl6pPr marL="1710934" indent="-155540" algn="l" defTabSz="622158" rtl="0" eaLnBrk="1" latinLnBrk="0" hangingPunct="1">
              <a:lnSpc>
                <a:spcPct val="90000"/>
              </a:lnSpc>
              <a:spcBef>
                <a:spcPts val="341"/>
              </a:spcBef>
              <a:buFont typeface="Open Sans" panose="020B0604020202020204" pitchFamily="34" charset="0"/>
              <a:buChar char="•"/>
              <a:defRPr sz="1225" kern="1200">
                <a:solidFill>
                  <a:schemeClr val="tx1"/>
                </a:solidFill>
                <a:latin typeface="+mn-lt"/>
                <a:ea typeface="+mn-ea"/>
                <a:cs typeface="+mn-cs"/>
              </a:defRPr>
            </a:lvl6pPr>
            <a:lvl7pPr marL="2022013" indent="-155540" algn="l" defTabSz="622158" rtl="0" eaLnBrk="1" latinLnBrk="0" hangingPunct="1">
              <a:lnSpc>
                <a:spcPct val="90000"/>
              </a:lnSpc>
              <a:spcBef>
                <a:spcPts val="341"/>
              </a:spcBef>
              <a:buFont typeface="Open Sans" panose="020B0604020202020204" pitchFamily="34" charset="0"/>
              <a:buChar char="•"/>
              <a:defRPr sz="1225" kern="1200">
                <a:solidFill>
                  <a:schemeClr val="tx1"/>
                </a:solidFill>
                <a:latin typeface="+mn-lt"/>
                <a:ea typeface="+mn-ea"/>
                <a:cs typeface="+mn-cs"/>
              </a:defRPr>
            </a:lvl7pPr>
            <a:lvl8pPr marL="2333092" indent="-155540" algn="l" defTabSz="622158" rtl="0" eaLnBrk="1" latinLnBrk="0" hangingPunct="1">
              <a:lnSpc>
                <a:spcPct val="90000"/>
              </a:lnSpc>
              <a:spcBef>
                <a:spcPts val="341"/>
              </a:spcBef>
              <a:buFont typeface="Open Sans" panose="020B0604020202020204" pitchFamily="34" charset="0"/>
              <a:buChar char="•"/>
              <a:defRPr sz="1225" kern="1200">
                <a:solidFill>
                  <a:schemeClr val="tx1"/>
                </a:solidFill>
                <a:latin typeface="+mn-lt"/>
                <a:ea typeface="+mn-ea"/>
                <a:cs typeface="+mn-cs"/>
              </a:defRPr>
            </a:lvl8pPr>
            <a:lvl9pPr marL="2644171" indent="-155540" algn="l" defTabSz="622158" rtl="0" eaLnBrk="1" latinLnBrk="0" hangingPunct="1">
              <a:lnSpc>
                <a:spcPct val="90000"/>
              </a:lnSpc>
              <a:spcBef>
                <a:spcPts val="341"/>
              </a:spcBef>
              <a:buFont typeface="Open Sans" panose="020B0604020202020204" pitchFamily="34" charset="0"/>
              <a:buChar char="•"/>
              <a:defRPr sz="1225" kern="1200">
                <a:solidFill>
                  <a:schemeClr val="tx1"/>
                </a:solidFill>
                <a:latin typeface="+mn-lt"/>
                <a:ea typeface="+mn-ea"/>
                <a:cs typeface="+mn-cs"/>
              </a:defRPr>
            </a:lvl9pPr>
          </a:lstStyle>
          <a:p>
            <a:pPr marL="205331" algn="ctr" defTabSz="914448">
              <a:spcBef>
                <a:spcPts val="999"/>
              </a:spcBef>
            </a:pPr>
            <a:r>
              <a:rPr lang="en-US" sz="2058" b="1">
                <a:solidFill>
                  <a:srgbClr val="EE3441"/>
                </a:solidFill>
                <a:latin typeface="Calibri"/>
                <a:ea typeface="Open Sans"/>
                <a:cs typeface="Calibri"/>
                <a:sym typeface="Arial"/>
              </a:rPr>
              <a:t>Tailored training &amp; personalized nudges</a:t>
            </a:r>
          </a:p>
        </p:txBody>
      </p:sp>
      <p:sp>
        <p:nvSpPr>
          <p:cNvPr id="9" name="TextBox 8">
            <a:extLst>
              <a:ext uri="{FF2B5EF4-FFF2-40B4-BE49-F238E27FC236}">
                <a16:creationId xmlns:a16="http://schemas.microsoft.com/office/drawing/2014/main" id="{85007AC2-0337-37FE-BE49-253F7B8898A9}"/>
              </a:ext>
            </a:extLst>
          </p:cNvPr>
          <p:cNvSpPr txBox="1"/>
          <p:nvPr/>
        </p:nvSpPr>
        <p:spPr>
          <a:xfrm>
            <a:off x="5039492" y="4224262"/>
            <a:ext cx="3475798" cy="1992725"/>
          </a:xfrm>
          <a:prstGeom prst="rect">
            <a:avLst/>
          </a:prstGeom>
          <a:noFill/>
          <a:ln>
            <a:noFill/>
          </a:ln>
        </p:spPr>
        <p:txBody>
          <a:bodyPr wrap="square" rtlCol="0">
            <a:spAutoFit/>
          </a:bodyPr>
          <a:lstStyle/>
          <a:p>
            <a:pPr defTabSz="1343985">
              <a:buClr>
                <a:srgbClr val="000000"/>
              </a:buClr>
            </a:pPr>
            <a:r>
              <a:rPr lang="en-US" sz="1764" kern="0">
                <a:solidFill>
                  <a:srgbClr val="22205F"/>
                </a:solidFill>
                <a:latin typeface="Calibri" panose="020F0502020204030204" pitchFamily="34" charset="0"/>
                <a:cs typeface="Calibri" panose="020F0502020204030204" pitchFamily="34" charset="0"/>
                <a:sym typeface="Arial"/>
              </a:rPr>
              <a:t>Motivate behavior change with personalized nudges, scorecards, and training.</a:t>
            </a:r>
            <a:br>
              <a:rPr lang="en-US" sz="1764" kern="0">
                <a:solidFill>
                  <a:srgbClr val="22205F"/>
                </a:solidFill>
                <a:latin typeface="Calibri" panose="020F0502020204030204" pitchFamily="34" charset="0"/>
                <a:cs typeface="Calibri" panose="020F0502020204030204" pitchFamily="34" charset="0"/>
                <a:sym typeface="Arial"/>
              </a:rPr>
            </a:br>
            <a:endParaRPr lang="en-US" sz="1764" kern="0">
              <a:solidFill>
                <a:srgbClr val="22205F"/>
              </a:solidFill>
              <a:latin typeface="Calibri" panose="020F0502020204030204" pitchFamily="34" charset="0"/>
              <a:cs typeface="Calibri" panose="020F0502020204030204" pitchFamily="34" charset="0"/>
              <a:sym typeface="Arial"/>
            </a:endParaRPr>
          </a:p>
          <a:p>
            <a:pPr defTabSz="1343985">
              <a:buClr>
                <a:srgbClr val="000000"/>
              </a:buClr>
            </a:pPr>
            <a:r>
              <a:rPr lang="en-US" sz="1764" kern="0">
                <a:solidFill>
                  <a:srgbClr val="22205F"/>
                </a:solidFill>
                <a:latin typeface="Calibri" panose="020F0502020204030204" pitchFamily="34" charset="0"/>
                <a:cs typeface="Calibri" panose="020F0502020204030204" pitchFamily="34" charset="0"/>
                <a:sym typeface="Arial"/>
              </a:rPr>
              <a:t>Provide simple, actionable ways to improve security decisions and measure improvement.</a:t>
            </a:r>
          </a:p>
        </p:txBody>
      </p:sp>
      <p:sp>
        <p:nvSpPr>
          <p:cNvPr id="10" name="Oval 9">
            <a:extLst>
              <a:ext uri="{FF2B5EF4-FFF2-40B4-BE49-F238E27FC236}">
                <a16:creationId xmlns:a16="http://schemas.microsoft.com/office/drawing/2014/main" id="{4F857855-FA06-C525-C882-FDE93CA77660}"/>
              </a:ext>
            </a:extLst>
          </p:cNvPr>
          <p:cNvSpPr/>
          <p:nvPr/>
        </p:nvSpPr>
        <p:spPr>
          <a:xfrm>
            <a:off x="5919551" y="1570018"/>
            <a:ext cx="1580822" cy="158082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43985">
              <a:buClr>
                <a:srgbClr val="000000"/>
              </a:buClr>
            </a:pPr>
            <a:endParaRPr lang="en-US" sz="2058" kern="0">
              <a:solidFill>
                <a:srgbClr val="FFFFFF"/>
              </a:solidFill>
              <a:latin typeface="Calibri" panose="020F0502020204030204"/>
              <a:sym typeface="Arial"/>
            </a:endParaRPr>
          </a:p>
        </p:txBody>
      </p:sp>
      <p:pic>
        <p:nvPicPr>
          <p:cNvPr id="11" name="Content Placeholder 12" descr="Graduation cap with solid fill">
            <a:extLst>
              <a:ext uri="{FF2B5EF4-FFF2-40B4-BE49-F238E27FC236}">
                <a16:creationId xmlns:a16="http://schemas.microsoft.com/office/drawing/2014/main" id="{A6B0806E-7E12-FBCD-D8A4-0BCFAC71088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48495" y="1789037"/>
            <a:ext cx="1142784" cy="1142784"/>
          </a:xfrm>
          <a:prstGeom prst="rect">
            <a:avLst/>
          </a:prstGeom>
        </p:spPr>
      </p:pic>
      <p:grpSp>
        <p:nvGrpSpPr>
          <p:cNvPr id="12" name="Group 11">
            <a:extLst>
              <a:ext uri="{FF2B5EF4-FFF2-40B4-BE49-F238E27FC236}">
                <a16:creationId xmlns:a16="http://schemas.microsoft.com/office/drawing/2014/main" id="{73434A30-7D40-6715-FB3D-D0772392583B}"/>
              </a:ext>
            </a:extLst>
          </p:cNvPr>
          <p:cNvGrpSpPr/>
          <p:nvPr/>
        </p:nvGrpSpPr>
        <p:grpSpPr>
          <a:xfrm>
            <a:off x="8808198" y="1335989"/>
            <a:ext cx="3586497" cy="5685910"/>
            <a:chOff x="5992858" y="908989"/>
            <a:chExt cx="2440204" cy="3868616"/>
          </a:xfrm>
        </p:grpSpPr>
        <p:sp>
          <p:nvSpPr>
            <p:cNvPr id="13" name="Rectangle: Rounded Corners 12">
              <a:extLst>
                <a:ext uri="{FF2B5EF4-FFF2-40B4-BE49-F238E27FC236}">
                  <a16:creationId xmlns:a16="http://schemas.microsoft.com/office/drawing/2014/main" id="{05D8490C-FF3D-A7A6-EB35-08B25CE0F14A}"/>
                </a:ext>
              </a:extLst>
            </p:cNvPr>
            <p:cNvSpPr/>
            <p:nvPr/>
          </p:nvSpPr>
          <p:spPr>
            <a:xfrm>
              <a:off x="5992858" y="908989"/>
              <a:ext cx="2440204" cy="3868616"/>
            </a:xfrm>
            <a:prstGeom prst="roundRect">
              <a:avLst/>
            </a:prstGeom>
            <a:solidFill>
              <a:schemeClr val="bg2">
                <a:lumMod val="95000"/>
              </a:schemeClr>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defTabSz="1343985">
                <a:buClr>
                  <a:srgbClr val="000000"/>
                </a:buClr>
              </a:pPr>
              <a:endParaRPr lang="en-US" sz="2058" kern="0">
                <a:solidFill>
                  <a:srgbClr val="FFFFFF"/>
                </a:solidFill>
                <a:latin typeface="Calibri" panose="020F0502020204030204"/>
                <a:sym typeface="Arial"/>
              </a:endParaRPr>
            </a:p>
          </p:txBody>
        </p:sp>
        <p:sp>
          <p:nvSpPr>
            <p:cNvPr id="14" name="Text Placeholder 10">
              <a:extLst>
                <a:ext uri="{FF2B5EF4-FFF2-40B4-BE49-F238E27FC236}">
                  <a16:creationId xmlns:a16="http://schemas.microsoft.com/office/drawing/2014/main" id="{7CDF074E-C2F1-D99D-A153-B23B86353496}"/>
                </a:ext>
              </a:extLst>
            </p:cNvPr>
            <p:cNvSpPr txBox="1">
              <a:spLocks/>
            </p:cNvSpPr>
            <p:nvPr/>
          </p:nvSpPr>
          <p:spPr>
            <a:xfrm>
              <a:off x="6142216" y="2237995"/>
              <a:ext cx="2065739" cy="333755"/>
            </a:xfrm>
            <a:prstGeom prst="rect">
              <a:avLst/>
            </a:prstGeom>
            <a:ln>
              <a:noFill/>
            </a:ln>
          </p:spPr>
          <p:txBody>
            <a:bodyPr/>
            <a:lstStyle>
              <a:lvl1pPr marL="0" indent="0" algn="l" defTabSz="622158" rtl="0" eaLnBrk="1" latinLnBrk="0" hangingPunct="1">
                <a:lnSpc>
                  <a:spcPct val="100000"/>
                </a:lnSpc>
                <a:spcBef>
                  <a:spcPts val="680"/>
                </a:spcBef>
                <a:buFont typeface="Open Sans" panose="020B0604020202020204" pitchFamily="34" charset="0"/>
                <a:buNone/>
                <a:defRPr lang="en-US" sz="1361" b="0" i="0" kern="1200" dirty="0" smtClean="0">
                  <a:solidFill>
                    <a:schemeClr val="tx2"/>
                  </a:solidFill>
                  <a:latin typeface="Calibri" panose="020F0502020204030204" pitchFamily="34" charset="0"/>
                  <a:ea typeface="Open Sans" panose="020B0606030504020204" pitchFamily="34" charset="0"/>
                  <a:cs typeface="Calibri" panose="020F0502020204030204" pitchFamily="34" charset="0"/>
                </a:defRPr>
              </a:lvl1pPr>
              <a:lvl2pPr marL="0" indent="155540" algn="l" defTabSz="622158" rtl="0" eaLnBrk="1" latinLnBrk="0" hangingPunct="1">
                <a:lnSpc>
                  <a:spcPct val="100000"/>
                </a:lnSpc>
                <a:spcBef>
                  <a:spcPts val="341"/>
                </a:spcBef>
                <a:buClr>
                  <a:srgbClr val="77BF43"/>
                </a:buClr>
                <a:buSzPct val="80000"/>
                <a:buFont typeface="Wingdings" panose="05000000000000000000" pitchFamily="2" charset="2"/>
                <a:buChar char="§"/>
                <a:defRPr lang="en-US" sz="1361" b="0" i="0" kern="1200" dirty="0" smtClean="0">
                  <a:solidFill>
                    <a:schemeClr val="tx2"/>
                  </a:solidFill>
                  <a:latin typeface="Calibri" panose="020F0502020204030204" pitchFamily="34" charset="0"/>
                  <a:ea typeface="Open Sans" panose="020B0606030504020204" pitchFamily="34" charset="0"/>
                  <a:cs typeface="Calibri" panose="020F0502020204030204" pitchFamily="34" charset="0"/>
                </a:defRPr>
              </a:lvl2pPr>
              <a:lvl3pPr marL="314320" indent="-159860" algn="l" defTabSz="622158" rtl="0" eaLnBrk="1" latinLnBrk="0" hangingPunct="1">
                <a:lnSpc>
                  <a:spcPct val="100000"/>
                </a:lnSpc>
                <a:spcBef>
                  <a:spcPts val="341"/>
                </a:spcBef>
                <a:buClr>
                  <a:schemeClr val="accent3"/>
                </a:buClr>
                <a:buFont typeface="Wingdings" panose="05000000000000000000" pitchFamily="2" charset="2"/>
                <a:buChar char="§"/>
                <a:defRPr lang="en-US" sz="1089" b="0" i="0" kern="1200" dirty="0" smtClean="0">
                  <a:solidFill>
                    <a:schemeClr val="tx2"/>
                  </a:solidFill>
                  <a:latin typeface="Calibri" panose="020F0502020204030204" pitchFamily="34" charset="0"/>
                  <a:ea typeface="Open Sans" panose="020B0606030504020204" pitchFamily="34" charset="0"/>
                  <a:cs typeface="Calibri" panose="020F0502020204030204" pitchFamily="34" charset="0"/>
                </a:defRPr>
              </a:lvl3pPr>
              <a:lvl4pPr marL="467699" indent="-153380" algn="l" defTabSz="622158" rtl="0" eaLnBrk="1" latinLnBrk="0" hangingPunct="1">
                <a:lnSpc>
                  <a:spcPct val="100000"/>
                </a:lnSpc>
                <a:spcBef>
                  <a:spcPts val="341"/>
                </a:spcBef>
                <a:buClr>
                  <a:srgbClr val="FFC000"/>
                </a:buClr>
                <a:buFont typeface="Wingdings" panose="05000000000000000000" pitchFamily="2" charset="2"/>
                <a:buChar char="§"/>
                <a:defRPr lang="en-US" sz="953" b="0" i="0" kern="1200" dirty="0" smtClean="0">
                  <a:solidFill>
                    <a:schemeClr val="tx2"/>
                  </a:solidFill>
                  <a:latin typeface="Calibri" panose="020F0502020204030204" pitchFamily="34" charset="0"/>
                  <a:ea typeface="Open Sans" panose="020B0606030504020204" pitchFamily="34" charset="0"/>
                  <a:cs typeface="Calibri" panose="020F0502020204030204" pitchFamily="34" charset="0"/>
                </a:defRPr>
              </a:lvl4pPr>
              <a:lvl5pPr marL="622158" indent="-154460" algn="l" defTabSz="622158" rtl="0" eaLnBrk="1" latinLnBrk="0" hangingPunct="1">
                <a:lnSpc>
                  <a:spcPct val="100000"/>
                </a:lnSpc>
                <a:spcBef>
                  <a:spcPts val="341"/>
                </a:spcBef>
                <a:buFont typeface="Wingdings" panose="05000000000000000000" pitchFamily="2" charset="2"/>
                <a:buChar char="§"/>
                <a:defRPr lang="en-US" sz="953" b="0" i="0" kern="1200" dirty="0">
                  <a:solidFill>
                    <a:schemeClr val="tx2"/>
                  </a:solidFill>
                  <a:latin typeface="Calibri" panose="020F0502020204030204" pitchFamily="34" charset="0"/>
                  <a:ea typeface="Open Sans" panose="020B0606030504020204" pitchFamily="34" charset="0"/>
                  <a:cs typeface="Calibri" panose="020F0502020204030204" pitchFamily="34" charset="0"/>
                </a:defRPr>
              </a:lvl5pPr>
              <a:lvl6pPr marL="1710934" indent="-155540" algn="l" defTabSz="622158" rtl="0" eaLnBrk="1" latinLnBrk="0" hangingPunct="1">
                <a:lnSpc>
                  <a:spcPct val="90000"/>
                </a:lnSpc>
                <a:spcBef>
                  <a:spcPts val="341"/>
                </a:spcBef>
                <a:buFont typeface="Open Sans" panose="020B0604020202020204" pitchFamily="34" charset="0"/>
                <a:buChar char="•"/>
                <a:defRPr sz="1225" kern="1200">
                  <a:solidFill>
                    <a:schemeClr val="tx1"/>
                  </a:solidFill>
                  <a:latin typeface="+mn-lt"/>
                  <a:ea typeface="+mn-ea"/>
                  <a:cs typeface="+mn-cs"/>
                </a:defRPr>
              </a:lvl6pPr>
              <a:lvl7pPr marL="2022013" indent="-155540" algn="l" defTabSz="622158" rtl="0" eaLnBrk="1" latinLnBrk="0" hangingPunct="1">
                <a:lnSpc>
                  <a:spcPct val="90000"/>
                </a:lnSpc>
                <a:spcBef>
                  <a:spcPts val="341"/>
                </a:spcBef>
                <a:buFont typeface="Open Sans" panose="020B0604020202020204" pitchFamily="34" charset="0"/>
                <a:buChar char="•"/>
                <a:defRPr sz="1225" kern="1200">
                  <a:solidFill>
                    <a:schemeClr val="tx1"/>
                  </a:solidFill>
                  <a:latin typeface="+mn-lt"/>
                  <a:ea typeface="+mn-ea"/>
                  <a:cs typeface="+mn-cs"/>
                </a:defRPr>
              </a:lvl7pPr>
              <a:lvl8pPr marL="2333092" indent="-155540" algn="l" defTabSz="622158" rtl="0" eaLnBrk="1" latinLnBrk="0" hangingPunct="1">
                <a:lnSpc>
                  <a:spcPct val="90000"/>
                </a:lnSpc>
                <a:spcBef>
                  <a:spcPts val="341"/>
                </a:spcBef>
                <a:buFont typeface="Open Sans" panose="020B0604020202020204" pitchFamily="34" charset="0"/>
                <a:buChar char="•"/>
                <a:defRPr sz="1225" kern="1200">
                  <a:solidFill>
                    <a:schemeClr val="tx1"/>
                  </a:solidFill>
                  <a:latin typeface="+mn-lt"/>
                  <a:ea typeface="+mn-ea"/>
                  <a:cs typeface="+mn-cs"/>
                </a:defRPr>
              </a:lvl8pPr>
              <a:lvl9pPr marL="2644171" indent="-155540" algn="l" defTabSz="622158" rtl="0" eaLnBrk="1" latinLnBrk="0" hangingPunct="1">
                <a:lnSpc>
                  <a:spcPct val="90000"/>
                </a:lnSpc>
                <a:spcBef>
                  <a:spcPts val="341"/>
                </a:spcBef>
                <a:buFont typeface="Open Sans" panose="020B0604020202020204" pitchFamily="34" charset="0"/>
                <a:buChar char="•"/>
                <a:defRPr sz="1225" kern="1200">
                  <a:solidFill>
                    <a:schemeClr val="tx1"/>
                  </a:solidFill>
                  <a:latin typeface="+mn-lt"/>
                  <a:ea typeface="+mn-ea"/>
                  <a:cs typeface="+mn-cs"/>
                </a:defRPr>
              </a:lvl9pPr>
            </a:lstStyle>
            <a:p>
              <a:pPr marL="205331" algn="ctr" defTabSz="914448">
                <a:spcBef>
                  <a:spcPts val="999"/>
                </a:spcBef>
              </a:pPr>
              <a:r>
                <a:rPr lang="en-US" sz="2058" b="1">
                  <a:solidFill>
                    <a:srgbClr val="EE3441"/>
                  </a:solidFill>
                  <a:sym typeface="Arial"/>
                </a:rPr>
                <a:t>Adaptive protection via security tools</a:t>
              </a:r>
            </a:p>
          </p:txBody>
        </p:sp>
        <p:sp>
          <p:nvSpPr>
            <p:cNvPr id="15" name="TextBox 14">
              <a:extLst>
                <a:ext uri="{FF2B5EF4-FFF2-40B4-BE49-F238E27FC236}">
                  <a16:creationId xmlns:a16="http://schemas.microsoft.com/office/drawing/2014/main" id="{D623F1A9-8142-B634-9F48-2F96C691E329}"/>
                </a:ext>
              </a:extLst>
            </p:cNvPr>
            <p:cNvSpPr txBox="1"/>
            <p:nvPr/>
          </p:nvSpPr>
          <p:spPr>
            <a:xfrm>
              <a:off x="6068177" y="2874130"/>
              <a:ext cx="2364885" cy="801680"/>
            </a:xfrm>
            <a:prstGeom prst="rect">
              <a:avLst/>
            </a:prstGeom>
            <a:noFill/>
            <a:ln>
              <a:noFill/>
            </a:ln>
          </p:spPr>
          <p:txBody>
            <a:bodyPr wrap="square" rtlCol="0">
              <a:spAutoFit/>
            </a:bodyPr>
            <a:lstStyle/>
            <a:p>
              <a:pPr defTabSz="1343985">
                <a:buClr>
                  <a:srgbClr val="000000"/>
                </a:buClr>
              </a:pPr>
              <a:r>
                <a:rPr lang="en-US" sz="1764" kern="0">
                  <a:solidFill>
                    <a:srgbClr val="22205F"/>
                  </a:solidFill>
                  <a:latin typeface="Calibri" panose="020F0502020204030204" pitchFamily="34" charset="0"/>
                  <a:cs typeface="Calibri" panose="020F0502020204030204" pitchFamily="34" charset="0"/>
                  <a:sym typeface="Arial"/>
                </a:rPr>
                <a:t>Inform policy decisions of protection layers like email and authentication to provide an appropriate level of control. </a:t>
              </a:r>
            </a:p>
          </p:txBody>
        </p:sp>
        <p:sp>
          <p:nvSpPr>
            <p:cNvPr id="16" name="Oval 15">
              <a:extLst>
                <a:ext uri="{FF2B5EF4-FFF2-40B4-BE49-F238E27FC236}">
                  <a16:creationId xmlns:a16="http://schemas.microsoft.com/office/drawing/2014/main" id="{9D0078D0-F354-B7E4-2985-E99D32F3A34C}"/>
                </a:ext>
              </a:extLst>
            </p:cNvPr>
            <p:cNvSpPr/>
            <p:nvPr/>
          </p:nvSpPr>
          <p:spPr>
            <a:xfrm>
              <a:off x="6666074" y="1070711"/>
              <a:ext cx="1075570" cy="107557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43985">
                <a:buClr>
                  <a:srgbClr val="000000"/>
                </a:buClr>
              </a:pPr>
              <a:endParaRPr lang="en-US" sz="2058" kern="0">
                <a:solidFill>
                  <a:srgbClr val="FFFFFF"/>
                </a:solidFill>
                <a:latin typeface="Calibri" panose="020F0502020204030204"/>
                <a:sym typeface="Arial"/>
              </a:endParaRPr>
            </a:p>
          </p:txBody>
        </p:sp>
        <p:pic>
          <p:nvPicPr>
            <p:cNvPr id="17" name="Content Placeholder 14" descr="Shield Tick with solid fill">
              <a:extLst>
                <a:ext uri="{FF2B5EF4-FFF2-40B4-BE49-F238E27FC236}">
                  <a16:creationId xmlns:a16="http://schemas.microsoft.com/office/drawing/2014/main" id="{C3282725-1E9A-A3EA-5BB3-CF0F7EB2969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815091" y="1219728"/>
              <a:ext cx="777535" cy="777535"/>
            </a:xfrm>
            <a:prstGeom prst="rect">
              <a:avLst/>
            </a:prstGeom>
          </p:spPr>
        </p:pic>
      </p:grpSp>
      <p:sp>
        <p:nvSpPr>
          <p:cNvPr id="18" name="Title 1">
            <a:extLst>
              <a:ext uri="{FF2B5EF4-FFF2-40B4-BE49-F238E27FC236}">
                <a16:creationId xmlns:a16="http://schemas.microsoft.com/office/drawing/2014/main" id="{A9424FEB-D1B4-B7AA-8EFE-5B6B9C15F6A4}"/>
              </a:ext>
            </a:extLst>
          </p:cNvPr>
          <p:cNvSpPr txBox="1">
            <a:spLocks/>
          </p:cNvSpPr>
          <p:nvPr/>
        </p:nvSpPr>
        <p:spPr>
          <a:xfrm>
            <a:off x="928687" y="388938"/>
            <a:ext cx="11582400" cy="723900"/>
          </a:xfrm>
          <a:prstGeom prst="rect">
            <a:avLst/>
          </a:prstGeom>
        </p:spPr>
        <p:txBody>
          <a:bodyPr vert="horz" wrap="square" lIns="0" tIns="0" rIns="0" bIns="0" rtlCol="0" anchor="ctr">
            <a:normAutofit lnSpcReduction="10000"/>
          </a:bodyPr>
          <a:lstStyle>
            <a:lvl1pPr marL="0" algn="l" defTabSz="1007886" rtl="0" eaLnBrk="1" latinLnBrk="0" hangingPunct="1">
              <a:lnSpc>
                <a:spcPct val="100000"/>
              </a:lnSpc>
              <a:spcBef>
                <a:spcPct val="0"/>
              </a:spcBef>
              <a:buNone/>
              <a:defRPr lang="en-US" sz="4800" b="1" i="0" kern="1200" dirty="0">
                <a:solidFill>
                  <a:schemeClr val="tx2"/>
                </a:solidFill>
                <a:latin typeface="Calibri" panose="020F0502020204030204" pitchFamily="34" charset="0"/>
                <a:ea typeface="Calibri" panose="020F0502020204030204" pitchFamily="34" charset="0"/>
                <a:cs typeface="Calibri" panose="020F0502020204030204" pitchFamily="34" charset="0"/>
              </a:defRPr>
            </a:lvl1pPr>
          </a:lstStyle>
          <a:p>
            <a:pPr algn="ctr"/>
            <a:r>
              <a:rPr lang="en-GB" dirty="0">
                <a:solidFill>
                  <a:schemeClr val="bg2"/>
                </a:solidFill>
                <a:latin typeface="+mn-lt"/>
              </a:rPr>
              <a:t>Human Centric Cybersecurity - Summary</a:t>
            </a:r>
          </a:p>
        </p:txBody>
      </p:sp>
    </p:spTree>
    <p:extLst>
      <p:ext uri="{BB962C8B-B14F-4D97-AF65-F5344CB8AC3E}">
        <p14:creationId xmlns:p14="http://schemas.microsoft.com/office/powerpoint/2010/main" val="71151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0227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
            <a:extLst>
              <a:ext uri="{FF2B5EF4-FFF2-40B4-BE49-F238E27FC236}">
                <a16:creationId xmlns:a16="http://schemas.microsoft.com/office/drawing/2014/main" id="{97E8D3E8-9F9C-9D2A-7E84-781EAC9778EB}"/>
              </a:ext>
            </a:extLst>
          </p:cNvPr>
          <p:cNvSpPr txBox="1">
            <a:spLocks/>
          </p:cNvSpPr>
          <p:nvPr/>
        </p:nvSpPr>
        <p:spPr>
          <a:xfrm>
            <a:off x="694061" y="548893"/>
            <a:ext cx="10744556" cy="53249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3600" b="1" kern="1200" dirty="0" smtClean="0">
                <a:solidFill>
                  <a:srgbClr val="660033"/>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kern="1200">
                <a:solidFill>
                  <a:srgbClr val="333333"/>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1" kern="1200">
                <a:solidFill>
                  <a:srgbClr val="333333"/>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400" b="0" kern="1200">
                <a:solidFill>
                  <a:srgbClr val="333333"/>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200" b="0" kern="1200">
                <a:solidFill>
                  <a:srgbClr val="333333"/>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007995">
              <a:spcBef>
                <a:spcPts val="1102"/>
              </a:spcBef>
            </a:pPr>
            <a:r>
              <a:rPr lang="en-US" sz="4703" dirty="0">
                <a:solidFill>
                  <a:srgbClr val="EE3441"/>
                </a:solidFill>
                <a:latin typeface="Calibri" panose="020F0502020204030204" pitchFamily="34" charset="0"/>
                <a:ea typeface="Calibri" panose="020F0502020204030204" pitchFamily="34" charset="0"/>
                <a:cs typeface="Calibri" panose="020F0502020204030204" pitchFamily="34" charset="0"/>
                <a:sym typeface="Arial"/>
              </a:rPr>
              <a:t>People</a:t>
            </a:r>
            <a:r>
              <a:rPr lang="en-US" sz="4703" dirty="0">
                <a:solidFill>
                  <a:srgbClr val="212060"/>
                </a:solidFill>
                <a:latin typeface="Calibri" panose="020F0502020204030204" pitchFamily="34" charset="0"/>
                <a:ea typeface="Calibri" panose="020F0502020204030204" pitchFamily="34" charset="0"/>
                <a:cs typeface="Calibri" panose="020F0502020204030204" pitchFamily="34" charset="0"/>
                <a:sym typeface="Arial"/>
              </a:rPr>
              <a:t> </a:t>
            </a:r>
            <a:r>
              <a:rPr lang="en-US" sz="4703" dirty="0">
                <a:solidFill>
                  <a:srgbClr val="FEFEFE"/>
                </a:solidFill>
                <a:latin typeface="Calibri" panose="020F0502020204030204" pitchFamily="34" charset="0"/>
                <a:ea typeface="Calibri" panose="020F0502020204030204" pitchFamily="34" charset="0"/>
                <a:cs typeface="Calibri" panose="020F0502020204030204" pitchFamily="34" charset="0"/>
                <a:sym typeface="Arial"/>
              </a:rPr>
              <a:t>are your primary attack vector.</a:t>
            </a:r>
          </a:p>
        </p:txBody>
      </p:sp>
      <p:sp>
        <p:nvSpPr>
          <p:cNvPr id="20" name="TextBox 19">
            <a:extLst>
              <a:ext uri="{FF2B5EF4-FFF2-40B4-BE49-F238E27FC236}">
                <a16:creationId xmlns:a16="http://schemas.microsoft.com/office/drawing/2014/main" id="{A7607384-6852-2181-6D83-A7E898F85528}"/>
              </a:ext>
            </a:extLst>
          </p:cNvPr>
          <p:cNvSpPr txBox="1"/>
          <p:nvPr/>
        </p:nvSpPr>
        <p:spPr>
          <a:xfrm>
            <a:off x="8613006" y="5209531"/>
            <a:ext cx="1707264" cy="725583"/>
          </a:xfrm>
          <a:prstGeom prst="rect">
            <a:avLst/>
          </a:prstGeom>
          <a:noFill/>
        </p:spPr>
        <p:txBody>
          <a:bodyPr wrap="square" rtlCol="0">
            <a:spAutoFit/>
          </a:bodyPr>
          <a:lstStyle/>
          <a:p>
            <a:pPr algn="ctr" defTabSz="914448"/>
            <a:r>
              <a:rPr lang="en-US" sz="4115" b="1">
                <a:solidFill>
                  <a:srgbClr val="EE3441"/>
                </a:solidFill>
                <a:latin typeface="Calibri" panose="020F0502020204030204" pitchFamily="34" charset="0"/>
                <a:ea typeface="Calibri" panose="020F0502020204030204" pitchFamily="34" charset="0"/>
                <a:cs typeface="Calibri" panose="020F0502020204030204" pitchFamily="34" charset="0"/>
                <a:sym typeface="Arial"/>
              </a:rPr>
              <a:t>80%</a:t>
            </a:r>
          </a:p>
        </p:txBody>
      </p:sp>
      <p:graphicFrame>
        <p:nvGraphicFramePr>
          <p:cNvPr id="21" name="Chart 20">
            <a:extLst>
              <a:ext uri="{FF2B5EF4-FFF2-40B4-BE49-F238E27FC236}">
                <a16:creationId xmlns:a16="http://schemas.microsoft.com/office/drawing/2014/main" id="{F9BFEF7E-7058-1AFC-C977-2053BF45F43E}"/>
              </a:ext>
            </a:extLst>
          </p:cNvPr>
          <p:cNvGraphicFramePr/>
          <p:nvPr/>
        </p:nvGraphicFramePr>
        <p:xfrm>
          <a:off x="1932832" y="2239874"/>
          <a:ext cx="4715080" cy="306878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2" name="Chart 21">
            <a:extLst>
              <a:ext uri="{FF2B5EF4-FFF2-40B4-BE49-F238E27FC236}">
                <a16:creationId xmlns:a16="http://schemas.microsoft.com/office/drawing/2014/main" id="{39ED9F38-C89E-8595-36CA-1C1E61EEF59B}"/>
              </a:ext>
            </a:extLst>
          </p:cNvPr>
          <p:cNvGraphicFramePr/>
          <p:nvPr/>
        </p:nvGraphicFramePr>
        <p:xfrm>
          <a:off x="6800270" y="2239874"/>
          <a:ext cx="4706671" cy="3068780"/>
        </p:xfrm>
        <a:graphic>
          <a:graphicData uri="http://schemas.openxmlformats.org/drawingml/2006/chart">
            <c:chart xmlns:c="http://schemas.openxmlformats.org/drawingml/2006/chart" xmlns:r="http://schemas.openxmlformats.org/officeDocument/2006/relationships" r:id="rId3"/>
          </a:graphicData>
        </a:graphic>
      </p:graphicFrame>
      <p:sp>
        <p:nvSpPr>
          <p:cNvPr id="23" name="TextBox 22">
            <a:extLst>
              <a:ext uri="{FF2B5EF4-FFF2-40B4-BE49-F238E27FC236}">
                <a16:creationId xmlns:a16="http://schemas.microsoft.com/office/drawing/2014/main" id="{C55FB508-182D-67FD-6D64-08EE987DDD78}"/>
              </a:ext>
            </a:extLst>
          </p:cNvPr>
          <p:cNvSpPr txBox="1"/>
          <p:nvPr/>
        </p:nvSpPr>
        <p:spPr>
          <a:xfrm>
            <a:off x="8688574" y="3137553"/>
            <a:ext cx="930063" cy="816057"/>
          </a:xfrm>
          <a:prstGeom prst="rect">
            <a:avLst/>
          </a:prstGeom>
          <a:noFill/>
        </p:spPr>
        <p:txBody>
          <a:bodyPr wrap="none" rtlCol="0">
            <a:spAutoFit/>
          </a:bodyPr>
          <a:lstStyle/>
          <a:p>
            <a:pPr algn="ctr" defTabSz="914448"/>
            <a:r>
              <a:rPr lang="en-AU" sz="4703" b="1" dirty="0">
                <a:solidFill>
                  <a:srgbClr val="FEFEFE"/>
                </a:solidFill>
                <a:latin typeface="Calibri" panose="020F0502020204030204" pitchFamily="34" charset="0"/>
                <a:ea typeface="Calibri" panose="020F0502020204030204" pitchFamily="34" charset="0"/>
                <a:cs typeface="Calibri" panose="020F0502020204030204" pitchFamily="34" charset="0"/>
                <a:sym typeface="Arial"/>
              </a:rPr>
              <a:t>8%</a:t>
            </a:r>
            <a:endParaRPr lang="en-US" sz="4703" b="1" dirty="0">
              <a:solidFill>
                <a:srgbClr val="FEFEFE"/>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4" name="TextBox 23">
            <a:extLst>
              <a:ext uri="{FF2B5EF4-FFF2-40B4-BE49-F238E27FC236}">
                <a16:creationId xmlns:a16="http://schemas.microsoft.com/office/drawing/2014/main" id="{C0CF7D6F-200F-E854-E585-65925742D5C7}"/>
              </a:ext>
            </a:extLst>
          </p:cNvPr>
          <p:cNvSpPr txBox="1"/>
          <p:nvPr/>
        </p:nvSpPr>
        <p:spPr>
          <a:xfrm>
            <a:off x="7759373" y="5469635"/>
            <a:ext cx="1707264" cy="248851"/>
          </a:xfrm>
          <a:prstGeom prst="rect">
            <a:avLst/>
          </a:prstGeom>
          <a:noFill/>
        </p:spPr>
        <p:txBody>
          <a:bodyPr wrap="square" lIns="0" tIns="0" rIns="0" bIns="0" rtlCol="0">
            <a:spAutoFit/>
          </a:bodyPr>
          <a:lstStyle/>
          <a:p>
            <a:pPr algn="ctr" defTabSz="914448"/>
            <a:r>
              <a:rPr lang="en-AU" sz="1617" b="1" dirty="0">
                <a:solidFill>
                  <a:srgbClr val="FEFEFE"/>
                </a:solidFill>
                <a:latin typeface="Calibri" panose="020F0502020204030204" pitchFamily="34" charset="0"/>
                <a:ea typeface="Calibri" panose="020F0502020204030204" pitchFamily="34" charset="0"/>
                <a:cs typeface="Calibri" panose="020F0502020204030204" pitchFamily="34" charset="0"/>
                <a:sym typeface="Arial"/>
              </a:rPr>
              <a:t>CAUSE</a:t>
            </a:r>
            <a:endParaRPr lang="en-US" sz="1617" b="1" dirty="0">
              <a:solidFill>
                <a:srgbClr val="FEFEFE"/>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5" name="TextBox 24">
            <a:extLst>
              <a:ext uri="{FF2B5EF4-FFF2-40B4-BE49-F238E27FC236}">
                <a16:creationId xmlns:a16="http://schemas.microsoft.com/office/drawing/2014/main" id="{A5746221-1CEE-E032-C8D8-FED4B50C32B3}"/>
              </a:ext>
            </a:extLst>
          </p:cNvPr>
          <p:cNvSpPr txBox="1"/>
          <p:nvPr/>
        </p:nvSpPr>
        <p:spPr>
          <a:xfrm>
            <a:off x="8076032" y="5826537"/>
            <a:ext cx="2244237" cy="248851"/>
          </a:xfrm>
          <a:prstGeom prst="rect">
            <a:avLst/>
          </a:prstGeom>
          <a:noFill/>
        </p:spPr>
        <p:txBody>
          <a:bodyPr wrap="square" lIns="0" tIns="0" rIns="0" bIns="0" rtlCol="0">
            <a:spAutoFit/>
          </a:bodyPr>
          <a:lstStyle/>
          <a:p>
            <a:pPr algn="ctr" defTabSz="914448"/>
            <a:r>
              <a:rPr lang="en-AU" sz="1617" b="1" dirty="0">
                <a:solidFill>
                  <a:srgbClr val="FEFEFE"/>
                </a:solidFill>
                <a:latin typeface="Calibri" panose="020F0502020204030204" pitchFamily="34" charset="0"/>
                <a:ea typeface="Calibri" panose="020F0502020204030204" pitchFamily="34" charset="0"/>
                <a:cs typeface="Calibri" panose="020F0502020204030204" pitchFamily="34" charset="0"/>
                <a:sym typeface="Arial"/>
              </a:rPr>
              <a:t>OF SECURITY INCIDENTS</a:t>
            </a:r>
            <a:endParaRPr lang="en-US" sz="1617" b="1" baseline="30000" dirty="0">
              <a:solidFill>
                <a:srgbClr val="FEFEFE"/>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6" name="TextBox 25">
            <a:extLst>
              <a:ext uri="{FF2B5EF4-FFF2-40B4-BE49-F238E27FC236}">
                <a16:creationId xmlns:a16="http://schemas.microsoft.com/office/drawing/2014/main" id="{81EC998D-B2EB-77D2-E899-64E0F68B8D00}"/>
              </a:ext>
            </a:extLst>
          </p:cNvPr>
          <p:cNvSpPr txBox="1"/>
          <p:nvPr/>
        </p:nvSpPr>
        <p:spPr>
          <a:xfrm>
            <a:off x="8492110" y="3779835"/>
            <a:ext cx="1322988" cy="409023"/>
          </a:xfrm>
          <a:prstGeom prst="rect">
            <a:avLst/>
          </a:prstGeom>
          <a:noFill/>
        </p:spPr>
        <p:txBody>
          <a:bodyPr wrap="square">
            <a:spAutoFit/>
          </a:bodyPr>
          <a:lstStyle/>
          <a:p>
            <a:pPr algn="ctr" defTabSz="1343985">
              <a:buClr>
                <a:srgbClr val="000000"/>
              </a:buClr>
            </a:pPr>
            <a:r>
              <a:rPr lang="en-AU" sz="2058" b="1" dirty="0">
                <a:solidFill>
                  <a:srgbClr val="FEFEFE"/>
                </a:solidFill>
                <a:latin typeface="Calibri" panose="020F0502020204030204" pitchFamily="34" charset="0"/>
                <a:ea typeface="Calibri" panose="020F0502020204030204" pitchFamily="34" charset="0"/>
                <a:cs typeface="Calibri" panose="020F0502020204030204" pitchFamily="34" charset="0"/>
                <a:sym typeface="Arial"/>
              </a:rPr>
              <a:t>OF USERS </a:t>
            </a:r>
            <a:endParaRPr lang="en-US" sz="2058" b="1" kern="0" dirty="0">
              <a:solidFill>
                <a:srgbClr val="FEFEFE"/>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7" name="TextBox 26">
            <a:extLst>
              <a:ext uri="{FF2B5EF4-FFF2-40B4-BE49-F238E27FC236}">
                <a16:creationId xmlns:a16="http://schemas.microsoft.com/office/drawing/2014/main" id="{9C1D9405-01AC-6646-E264-FE1B4FBB3AA6}"/>
              </a:ext>
            </a:extLst>
          </p:cNvPr>
          <p:cNvSpPr txBox="1"/>
          <p:nvPr/>
        </p:nvSpPr>
        <p:spPr>
          <a:xfrm>
            <a:off x="3617954" y="3136709"/>
            <a:ext cx="1344836" cy="816057"/>
          </a:xfrm>
          <a:prstGeom prst="rect">
            <a:avLst/>
          </a:prstGeom>
          <a:noFill/>
        </p:spPr>
        <p:txBody>
          <a:bodyPr wrap="square" rtlCol="0">
            <a:spAutoFit/>
          </a:bodyPr>
          <a:lstStyle/>
          <a:p>
            <a:pPr algn="ctr" defTabSz="914448"/>
            <a:r>
              <a:rPr lang="en-AU" sz="4703" b="1" dirty="0">
                <a:solidFill>
                  <a:srgbClr val="FEFEFE"/>
                </a:solidFill>
                <a:latin typeface="Calibri" panose="020F0502020204030204" pitchFamily="34" charset="0"/>
                <a:ea typeface="Calibri" panose="020F0502020204030204" pitchFamily="34" charset="0"/>
                <a:cs typeface="Calibri" panose="020F0502020204030204" pitchFamily="34" charset="0"/>
                <a:sym typeface="Arial"/>
              </a:rPr>
              <a:t>74%</a:t>
            </a:r>
            <a:endParaRPr lang="en-US" sz="4703" b="1" dirty="0">
              <a:solidFill>
                <a:srgbClr val="FEFEFE"/>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8" name="TextBox 27">
            <a:extLst>
              <a:ext uri="{FF2B5EF4-FFF2-40B4-BE49-F238E27FC236}">
                <a16:creationId xmlns:a16="http://schemas.microsoft.com/office/drawing/2014/main" id="{369C47FA-F11F-B0C2-D776-46666E7DE07D}"/>
              </a:ext>
            </a:extLst>
          </p:cNvPr>
          <p:cNvSpPr txBox="1"/>
          <p:nvPr/>
        </p:nvSpPr>
        <p:spPr>
          <a:xfrm>
            <a:off x="3211427" y="3779836"/>
            <a:ext cx="2036171" cy="409023"/>
          </a:xfrm>
          <a:prstGeom prst="rect">
            <a:avLst/>
          </a:prstGeom>
          <a:noFill/>
        </p:spPr>
        <p:txBody>
          <a:bodyPr wrap="square">
            <a:spAutoFit/>
          </a:bodyPr>
          <a:lstStyle/>
          <a:p>
            <a:pPr algn="ctr" defTabSz="1343985">
              <a:buClr>
                <a:srgbClr val="000000"/>
              </a:buClr>
            </a:pPr>
            <a:r>
              <a:rPr lang="en-AU" sz="2058" b="1" dirty="0">
                <a:solidFill>
                  <a:srgbClr val="FEFEFE"/>
                </a:solidFill>
                <a:latin typeface="Calibri" panose="020F0502020204030204" pitchFamily="34" charset="0"/>
                <a:ea typeface="Calibri" panose="020F0502020204030204" pitchFamily="34" charset="0"/>
                <a:cs typeface="Calibri" panose="020F0502020204030204" pitchFamily="34" charset="0"/>
                <a:sym typeface="Arial"/>
              </a:rPr>
              <a:t>OF BREACHES </a:t>
            </a:r>
            <a:endParaRPr lang="en-US" sz="2058" b="1" kern="0" dirty="0">
              <a:solidFill>
                <a:srgbClr val="FEFEFE"/>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9" name="TextBox 28">
            <a:extLst>
              <a:ext uri="{FF2B5EF4-FFF2-40B4-BE49-F238E27FC236}">
                <a16:creationId xmlns:a16="http://schemas.microsoft.com/office/drawing/2014/main" id="{BC114D20-3A70-B1F1-A2C6-B3BB5624336E}"/>
              </a:ext>
            </a:extLst>
          </p:cNvPr>
          <p:cNvSpPr txBox="1"/>
          <p:nvPr/>
        </p:nvSpPr>
        <p:spPr>
          <a:xfrm>
            <a:off x="2734474" y="5473691"/>
            <a:ext cx="3170175" cy="248851"/>
          </a:xfrm>
          <a:prstGeom prst="rect">
            <a:avLst/>
          </a:prstGeom>
          <a:noFill/>
        </p:spPr>
        <p:txBody>
          <a:bodyPr wrap="square" lIns="0" tIns="0" rIns="0" bIns="0" rtlCol="0">
            <a:spAutoFit/>
          </a:bodyPr>
          <a:lstStyle/>
          <a:p>
            <a:pPr algn="ctr" defTabSz="914448"/>
            <a:r>
              <a:rPr lang="en-AU" sz="1617" b="1" dirty="0">
                <a:solidFill>
                  <a:srgbClr val="FEFEFE"/>
                </a:solidFill>
                <a:latin typeface="Calibri" panose="020F0502020204030204" pitchFamily="34" charset="0"/>
                <a:ea typeface="Calibri" panose="020F0502020204030204" pitchFamily="34" charset="0"/>
                <a:cs typeface="Calibri" panose="020F0502020204030204" pitchFamily="34" charset="0"/>
                <a:sym typeface="Arial"/>
              </a:rPr>
              <a:t>INVOLVE THE HUMAN ELEMENT</a:t>
            </a:r>
            <a:endParaRPr lang="en-US" sz="1617" b="1" dirty="0">
              <a:solidFill>
                <a:srgbClr val="FEFEFE"/>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30" name="TextBox 29">
            <a:extLst>
              <a:ext uri="{FF2B5EF4-FFF2-40B4-BE49-F238E27FC236}">
                <a16:creationId xmlns:a16="http://schemas.microsoft.com/office/drawing/2014/main" id="{2D7D33C6-235B-68F4-901D-12EECBFF4BAF}"/>
              </a:ext>
            </a:extLst>
          </p:cNvPr>
          <p:cNvSpPr txBox="1"/>
          <p:nvPr/>
        </p:nvSpPr>
        <p:spPr>
          <a:xfrm>
            <a:off x="5562029" y="5401780"/>
            <a:ext cx="242374" cy="228076"/>
          </a:xfrm>
          <a:prstGeom prst="rect">
            <a:avLst/>
          </a:prstGeom>
          <a:noFill/>
        </p:spPr>
        <p:txBody>
          <a:bodyPr wrap="none" rtlCol="0">
            <a:spAutoFit/>
          </a:bodyPr>
          <a:lstStyle/>
          <a:p>
            <a:pPr defTabSz="1343985">
              <a:buClr>
                <a:srgbClr val="000000"/>
              </a:buClr>
            </a:pPr>
            <a:r>
              <a:rPr lang="en-US" sz="882" kern="0">
                <a:solidFill>
                  <a:srgbClr val="22205F"/>
                </a:solidFill>
                <a:latin typeface="Calibri" panose="020F0502020204030204" pitchFamily="34" charset="0"/>
                <a:ea typeface="Calibri" panose="020F0502020204030204" pitchFamily="34" charset="0"/>
                <a:cs typeface="Calibri" panose="020F0502020204030204" pitchFamily="34" charset="0"/>
                <a:sym typeface="Arial"/>
              </a:rPr>
              <a:t>1</a:t>
            </a:r>
            <a:endParaRPr lang="en-US" sz="1617" kern="0">
              <a:solidFill>
                <a:srgbClr val="22205F"/>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31" name="TextBox 30">
            <a:extLst>
              <a:ext uri="{FF2B5EF4-FFF2-40B4-BE49-F238E27FC236}">
                <a16:creationId xmlns:a16="http://schemas.microsoft.com/office/drawing/2014/main" id="{FD5355F1-0DC8-2B27-A082-324503759B2E}"/>
              </a:ext>
            </a:extLst>
          </p:cNvPr>
          <p:cNvSpPr txBox="1"/>
          <p:nvPr/>
        </p:nvSpPr>
        <p:spPr>
          <a:xfrm>
            <a:off x="10109033" y="5758298"/>
            <a:ext cx="242374" cy="228076"/>
          </a:xfrm>
          <a:prstGeom prst="rect">
            <a:avLst/>
          </a:prstGeom>
          <a:noFill/>
        </p:spPr>
        <p:txBody>
          <a:bodyPr wrap="none" rtlCol="0">
            <a:spAutoFit/>
          </a:bodyPr>
          <a:lstStyle/>
          <a:p>
            <a:pPr defTabSz="1343985">
              <a:buClr>
                <a:srgbClr val="000000"/>
              </a:buClr>
            </a:pPr>
            <a:r>
              <a:rPr lang="en-US" sz="882" kern="0">
                <a:solidFill>
                  <a:srgbClr val="22205F"/>
                </a:solidFill>
                <a:latin typeface="Calibri" panose="020F0502020204030204" pitchFamily="34" charset="0"/>
                <a:ea typeface="Calibri" panose="020F0502020204030204" pitchFamily="34" charset="0"/>
                <a:cs typeface="Calibri" panose="020F0502020204030204" pitchFamily="34" charset="0"/>
                <a:sym typeface="Arial"/>
              </a:rPr>
              <a:t>2</a:t>
            </a:r>
            <a:endParaRPr lang="en-US" sz="1617" kern="0">
              <a:solidFill>
                <a:srgbClr val="22205F"/>
              </a:solidFill>
              <a:latin typeface="Calibri" panose="020F0502020204030204" pitchFamily="34" charset="0"/>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744038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1000"/>
                                        <p:tgtEl>
                                          <p:spTgt spid="29"/>
                                        </p:tgtEl>
                                      </p:cBhvr>
                                    </p:animEffect>
                                    <p:anim calcmode="lin" valueType="num">
                                      <p:cBhvr>
                                        <p:cTn id="23" dur="1000" fill="hold"/>
                                        <p:tgtEl>
                                          <p:spTgt spid="29"/>
                                        </p:tgtEl>
                                        <p:attrNameLst>
                                          <p:attrName>ppt_x</p:attrName>
                                        </p:attrNameLst>
                                      </p:cBhvr>
                                      <p:tavLst>
                                        <p:tav tm="0">
                                          <p:val>
                                            <p:strVal val="#ppt_x"/>
                                          </p:val>
                                        </p:tav>
                                        <p:tav tm="100000">
                                          <p:val>
                                            <p:strVal val="#ppt_x"/>
                                          </p:val>
                                        </p:tav>
                                      </p:tavLst>
                                    </p:anim>
                                    <p:anim calcmode="lin" valueType="num">
                                      <p:cBhvr>
                                        <p:cTn id="24" dur="1000" fill="hold"/>
                                        <p:tgtEl>
                                          <p:spTgt spid="2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anim calcmode="lin" valueType="num">
                                      <p:cBhvr>
                                        <p:cTn id="28" dur="1000" fill="hold"/>
                                        <p:tgtEl>
                                          <p:spTgt spid="30"/>
                                        </p:tgtEl>
                                        <p:attrNameLst>
                                          <p:attrName>ppt_x</p:attrName>
                                        </p:attrNameLst>
                                      </p:cBhvr>
                                      <p:tavLst>
                                        <p:tav tm="0">
                                          <p:val>
                                            <p:strVal val="#ppt_x"/>
                                          </p:val>
                                        </p:tav>
                                        <p:tav tm="100000">
                                          <p:val>
                                            <p:strVal val="#ppt_x"/>
                                          </p:val>
                                        </p:tav>
                                      </p:tavLst>
                                    </p:anim>
                                    <p:anim calcmode="lin" valueType="num">
                                      <p:cBhvr>
                                        <p:cTn id="2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1000"/>
                                        <p:tgtEl>
                                          <p:spTgt spid="20"/>
                                        </p:tgtEl>
                                      </p:cBhvr>
                                    </p:animEffect>
                                    <p:anim calcmode="lin" valueType="num">
                                      <p:cBhvr>
                                        <p:cTn id="35" dur="1000" fill="hold"/>
                                        <p:tgtEl>
                                          <p:spTgt spid="20"/>
                                        </p:tgtEl>
                                        <p:attrNameLst>
                                          <p:attrName>ppt_x</p:attrName>
                                        </p:attrNameLst>
                                      </p:cBhvr>
                                      <p:tavLst>
                                        <p:tav tm="0">
                                          <p:val>
                                            <p:strVal val="#ppt_x"/>
                                          </p:val>
                                        </p:tav>
                                        <p:tav tm="100000">
                                          <p:val>
                                            <p:strVal val="#ppt_x"/>
                                          </p:val>
                                        </p:tav>
                                      </p:tavLst>
                                    </p:anim>
                                    <p:anim calcmode="lin" valueType="num">
                                      <p:cBhvr>
                                        <p:cTn id="36" dur="1000" fill="hold"/>
                                        <p:tgtEl>
                                          <p:spTgt spid="20"/>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1000"/>
                                        <p:tgtEl>
                                          <p:spTgt spid="22"/>
                                        </p:tgtEl>
                                      </p:cBhvr>
                                    </p:animEffect>
                                    <p:anim calcmode="lin" valueType="num">
                                      <p:cBhvr>
                                        <p:cTn id="40" dur="1000" fill="hold"/>
                                        <p:tgtEl>
                                          <p:spTgt spid="22"/>
                                        </p:tgtEl>
                                        <p:attrNameLst>
                                          <p:attrName>ppt_x</p:attrName>
                                        </p:attrNameLst>
                                      </p:cBhvr>
                                      <p:tavLst>
                                        <p:tav tm="0">
                                          <p:val>
                                            <p:strVal val="#ppt_x"/>
                                          </p:val>
                                        </p:tav>
                                        <p:tav tm="100000">
                                          <p:val>
                                            <p:strVal val="#ppt_x"/>
                                          </p:val>
                                        </p:tav>
                                      </p:tavLst>
                                    </p:anim>
                                    <p:anim calcmode="lin" valueType="num">
                                      <p:cBhvr>
                                        <p:cTn id="41" dur="1000" fill="hold"/>
                                        <p:tgtEl>
                                          <p:spTgt spid="22"/>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1000"/>
                                        <p:tgtEl>
                                          <p:spTgt spid="23"/>
                                        </p:tgtEl>
                                      </p:cBhvr>
                                    </p:animEffect>
                                    <p:anim calcmode="lin" valueType="num">
                                      <p:cBhvr>
                                        <p:cTn id="45" dur="1000" fill="hold"/>
                                        <p:tgtEl>
                                          <p:spTgt spid="23"/>
                                        </p:tgtEl>
                                        <p:attrNameLst>
                                          <p:attrName>ppt_x</p:attrName>
                                        </p:attrNameLst>
                                      </p:cBhvr>
                                      <p:tavLst>
                                        <p:tav tm="0">
                                          <p:val>
                                            <p:strVal val="#ppt_x"/>
                                          </p:val>
                                        </p:tav>
                                        <p:tav tm="100000">
                                          <p:val>
                                            <p:strVal val="#ppt_x"/>
                                          </p:val>
                                        </p:tav>
                                      </p:tavLst>
                                    </p:anim>
                                    <p:anim calcmode="lin" valueType="num">
                                      <p:cBhvr>
                                        <p:cTn id="46" dur="1000" fill="hold"/>
                                        <p:tgtEl>
                                          <p:spTgt spid="23"/>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1000"/>
                                        <p:tgtEl>
                                          <p:spTgt spid="24"/>
                                        </p:tgtEl>
                                      </p:cBhvr>
                                    </p:animEffect>
                                    <p:anim calcmode="lin" valueType="num">
                                      <p:cBhvr>
                                        <p:cTn id="50" dur="1000" fill="hold"/>
                                        <p:tgtEl>
                                          <p:spTgt spid="24"/>
                                        </p:tgtEl>
                                        <p:attrNameLst>
                                          <p:attrName>ppt_x</p:attrName>
                                        </p:attrNameLst>
                                      </p:cBhvr>
                                      <p:tavLst>
                                        <p:tav tm="0">
                                          <p:val>
                                            <p:strVal val="#ppt_x"/>
                                          </p:val>
                                        </p:tav>
                                        <p:tav tm="100000">
                                          <p:val>
                                            <p:strVal val="#ppt_x"/>
                                          </p:val>
                                        </p:tav>
                                      </p:tavLst>
                                    </p:anim>
                                    <p:anim calcmode="lin" valueType="num">
                                      <p:cBhvr>
                                        <p:cTn id="51" dur="1000" fill="hold"/>
                                        <p:tgtEl>
                                          <p:spTgt spid="24"/>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fade">
                                      <p:cBhvr>
                                        <p:cTn id="54" dur="1000"/>
                                        <p:tgtEl>
                                          <p:spTgt spid="25"/>
                                        </p:tgtEl>
                                      </p:cBhvr>
                                    </p:animEffect>
                                    <p:anim calcmode="lin" valueType="num">
                                      <p:cBhvr>
                                        <p:cTn id="55" dur="1000" fill="hold"/>
                                        <p:tgtEl>
                                          <p:spTgt spid="25"/>
                                        </p:tgtEl>
                                        <p:attrNameLst>
                                          <p:attrName>ppt_x</p:attrName>
                                        </p:attrNameLst>
                                      </p:cBhvr>
                                      <p:tavLst>
                                        <p:tav tm="0">
                                          <p:val>
                                            <p:strVal val="#ppt_x"/>
                                          </p:val>
                                        </p:tav>
                                        <p:tav tm="100000">
                                          <p:val>
                                            <p:strVal val="#ppt_x"/>
                                          </p:val>
                                        </p:tav>
                                      </p:tavLst>
                                    </p:anim>
                                    <p:anim calcmode="lin" valueType="num">
                                      <p:cBhvr>
                                        <p:cTn id="56" dur="1000" fill="hold"/>
                                        <p:tgtEl>
                                          <p:spTgt spid="25"/>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1000"/>
                                        <p:tgtEl>
                                          <p:spTgt spid="26"/>
                                        </p:tgtEl>
                                      </p:cBhvr>
                                    </p:animEffect>
                                    <p:anim calcmode="lin" valueType="num">
                                      <p:cBhvr>
                                        <p:cTn id="60" dur="1000" fill="hold"/>
                                        <p:tgtEl>
                                          <p:spTgt spid="26"/>
                                        </p:tgtEl>
                                        <p:attrNameLst>
                                          <p:attrName>ppt_x</p:attrName>
                                        </p:attrNameLst>
                                      </p:cBhvr>
                                      <p:tavLst>
                                        <p:tav tm="0">
                                          <p:val>
                                            <p:strVal val="#ppt_x"/>
                                          </p:val>
                                        </p:tav>
                                        <p:tav tm="100000">
                                          <p:val>
                                            <p:strVal val="#ppt_x"/>
                                          </p:val>
                                        </p:tav>
                                      </p:tavLst>
                                    </p:anim>
                                    <p:anim calcmode="lin" valueType="num">
                                      <p:cBhvr>
                                        <p:cTn id="61" dur="1000" fill="hold"/>
                                        <p:tgtEl>
                                          <p:spTgt spid="26"/>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31"/>
                                        </p:tgtEl>
                                        <p:attrNameLst>
                                          <p:attrName>style.visibility</p:attrName>
                                        </p:attrNameLst>
                                      </p:cBhvr>
                                      <p:to>
                                        <p:strVal val="visible"/>
                                      </p:to>
                                    </p:set>
                                    <p:animEffect transition="in" filter="fade">
                                      <p:cBhvr>
                                        <p:cTn id="64" dur="1000"/>
                                        <p:tgtEl>
                                          <p:spTgt spid="31"/>
                                        </p:tgtEl>
                                      </p:cBhvr>
                                    </p:animEffect>
                                    <p:anim calcmode="lin" valueType="num">
                                      <p:cBhvr>
                                        <p:cTn id="65" dur="1000" fill="hold"/>
                                        <p:tgtEl>
                                          <p:spTgt spid="31"/>
                                        </p:tgtEl>
                                        <p:attrNameLst>
                                          <p:attrName>ppt_x</p:attrName>
                                        </p:attrNameLst>
                                      </p:cBhvr>
                                      <p:tavLst>
                                        <p:tav tm="0">
                                          <p:val>
                                            <p:strVal val="#ppt_x"/>
                                          </p:val>
                                        </p:tav>
                                        <p:tav tm="100000">
                                          <p:val>
                                            <p:strVal val="#ppt_x"/>
                                          </p:val>
                                        </p:tav>
                                      </p:tavLst>
                                    </p:anim>
                                    <p:anim calcmode="lin" valueType="num">
                                      <p:cBhvr>
                                        <p:cTn id="6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Graphic spid="21" grpId="0">
        <p:bldAsOne/>
      </p:bldGraphic>
      <p:bldGraphic spid="22" grpId="0">
        <p:bldAsOne/>
      </p:bldGraphic>
      <p:bldP spid="23" grpId="0"/>
      <p:bldP spid="24" grpId="0"/>
      <p:bldP spid="25" grpId="0"/>
      <p:bldP spid="26" grpId="0"/>
      <p:bldP spid="27" grpId="0"/>
      <p:bldP spid="28" grpId="0"/>
      <p:bldP spid="29" grpId="0"/>
      <p:bldP spid="30" grpId="0"/>
      <p:bldP spid="3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05"/>
        <p:cNvGrpSpPr/>
        <p:nvPr/>
      </p:nvGrpSpPr>
      <p:grpSpPr>
        <a:xfrm>
          <a:off x="0" y="0"/>
          <a:ext cx="0" cy="0"/>
          <a:chOff x="0" y="0"/>
          <a:chExt cx="0" cy="0"/>
        </a:xfrm>
      </p:grpSpPr>
      <p:sp>
        <p:nvSpPr>
          <p:cNvPr id="3" name="Rectangle 2">
            <a:extLst>
              <a:ext uri="{FF2B5EF4-FFF2-40B4-BE49-F238E27FC236}">
                <a16:creationId xmlns:a16="http://schemas.microsoft.com/office/drawing/2014/main" id="{18563A96-63AE-B362-6390-767AC47E11FD}"/>
              </a:ext>
            </a:extLst>
          </p:cNvPr>
          <p:cNvSpPr/>
          <p:nvPr/>
        </p:nvSpPr>
        <p:spPr>
          <a:xfrm>
            <a:off x="0" y="-5407"/>
            <a:ext cx="13439775" cy="7561776"/>
          </a:xfrm>
          <a:prstGeom prst="rect">
            <a:avLst/>
          </a:prstGeom>
          <a:solidFill>
            <a:srgbClr val="01001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07" name="Google Shape;307;p44"/>
          <p:cNvPicPr preferRelativeResize="0"/>
          <p:nvPr/>
        </p:nvPicPr>
        <p:blipFill>
          <a:blip r:embed="rId3">
            <a:alphaModFix amt="60000"/>
          </a:blip>
          <a:stretch>
            <a:fillRect/>
          </a:stretch>
        </p:blipFill>
        <p:spPr>
          <a:xfrm>
            <a:off x="1297161" y="-1"/>
            <a:ext cx="10845453" cy="7559673"/>
          </a:xfrm>
          <a:prstGeom prst="rect">
            <a:avLst/>
          </a:prstGeom>
          <a:solidFill>
            <a:schemeClr val="accent1"/>
          </a:solidFill>
          <a:ln>
            <a:noFill/>
          </a:ln>
        </p:spPr>
      </p:pic>
      <p:sp>
        <p:nvSpPr>
          <p:cNvPr id="308" name="Google Shape;308;p44"/>
          <p:cNvSpPr/>
          <p:nvPr/>
        </p:nvSpPr>
        <p:spPr>
          <a:xfrm>
            <a:off x="4011335" y="3779837"/>
            <a:ext cx="2695490" cy="1886612"/>
          </a:xfrm>
          <a:prstGeom prst="rect">
            <a:avLst/>
          </a:prstGeom>
          <a:solidFill>
            <a:schemeClr val="accent1"/>
          </a:solidFill>
          <a:ln w="9525" cap="flat" cmpd="sng">
            <a:solidFill>
              <a:srgbClr val="035257"/>
            </a:solidFill>
            <a:prstDash val="solid"/>
            <a:round/>
            <a:headEnd type="none" w="sm" len="sm"/>
            <a:tailEnd type="none" w="sm" len="sm"/>
          </a:ln>
        </p:spPr>
        <p:txBody>
          <a:bodyPr spcFirstLastPara="1" wrap="square" lIns="100779" tIns="100779" rIns="100779" bIns="10077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4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4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4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4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4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4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4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4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43"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701" b="0" i="0" u="none" strike="noStrike" kern="120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43F67644-F893-0D4D-0425-CE25F5233629}"/>
              </a:ext>
            </a:extLst>
          </p:cNvPr>
          <p:cNvSpPr txBox="1"/>
          <p:nvPr/>
        </p:nvSpPr>
        <p:spPr>
          <a:xfrm>
            <a:off x="3966934" y="4123628"/>
            <a:ext cx="2754437" cy="11430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mn-cs"/>
              </a:rPr>
              <a:t>Security is  </a:t>
            </a:r>
            <a:r>
              <a:rPr kumimoji="0" lang="en-US" sz="2400" b="1" i="1" u="none" strike="noStrike" kern="1200" cap="none" spc="0" normalizeH="0" baseline="0" noProof="0" dirty="0">
                <a:ln>
                  <a:noFill/>
                </a:ln>
                <a:solidFill>
                  <a:srgbClr val="FFFFFF"/>
                </a:solidFill>
                <a:effectLst/>
                <a:uLnTx/>
                <a:uFillTx/>
                <a:latin typeface="Calibri" panose="020F0502020204030204"/>
                <a:ea typeface="+mn-ea"/>
                <a:cs typeface="+mn-cs"/>
              </a:rPr>
              <a:t>personal?</a:t>
            </a:r>
            <a:r>
              <a:rPr kumimoji="0" lang="en-US" sz="2400" b="0" i="0" u="none" strike="noStrike" kern="1200" cap="none" spc="0" normalizeH="0" baseline="0" noProof="0" dirty="0">
                <a:ln>
                  <a:noFill/>
                </a:ln>
                <a:solidFill>
                  <a:srgbClr val="22205F"/>
                </a:solidFill>
                <a:effectLst/>
                <a:uLnTx/>
                <a:uFillTx/>
                <a:latin typeface="Calibri" panose="020F0502020204030204"/>
                <a:ea typeface="+mn-ea"/>
                <a:cs typeface="Calibri"/>
              </a:rPr>
              <a:t>​</a:t>
            </a:r>
            <a:endParaRPr kumimoji="0" lang="en-US" sz="1800" b="0" i="0" u="none" strike="noStrike" kern="1200" cap="none" spc="0" normalizeH="0" baseline="0" noProof="0" dirty="0">
              <a:ln>
                <a:noFill/>
              </a:ln>
              <a:solidFill>
                <a:srgbClr val="22205F"/>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7A2A62BB-6730-F5EF-35CF-233E0A320138}"/>
              </a:ext>
            </a:extLst>
          </p:cNvPr>
          <p:cNvSpPr/>
          <p:nvPr/>
        </p:nvSpPr>
        <p:spPr>
          <a:xfrm>
            <a:off x="4011335" y="3779837"/>
            <a:ext cx="2695490" cy="1886612"/>
          </a:xfrm>
          <a:prstGeom prst="rect">
            <a:avLst/>
          </a:prstGeom>
          <a:solidFill>
            <a:srgbClr val="01001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1491F701-7522-6EE0-C573-48AB698993BC}"/>
              </a:ext>
            </a:extLst>
          </p:cNvPr>
          <p:cNvSpPr txBox="1"/>
          <p:nvPr/>
        </p:nvSpPr>
        <p:spPr>
          <a:xfrm>
            <a:off x="4295593" y="4218109"/>
            <a:ext cx="2126974"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a:ea typeface="+mn-ea"/>
                <a:cs typeface="+mn-cs"/>
              </a:rPr>
              <a:t>Security is </a:t>
            </a:r>
            <a:r>
              <a:rPr kumimoji="0" lang="en-US" sz="2800" b="1" i="1" u="none" strike="noStrike" kern="1200" cap="none" spc="0" normalizeH="0" baseline="0" noProof="0" dirty="0">
                <a:ln>
                  <a:noFill/>
                </a:ln>
                <a:solidFill>
                  <a:srgbClr val="FFFFFF"/>
                </a:solidFill>
                <a:effectLst/>
                <a:uLnTx/>
                <a:uFillTx/>
                <a:latin typeface="Calibri" panose="020F0502020204030204"/>
                <a:ea typeface="+mn-ea"/>
                <a:cs typeface="+mn-cs"/>
              </a:rPr>
              <a:t>Personal</a:t>
            </a:r>
            <a:r>
              <a:rPr kumimoji="0" lang="en-US" sz="2800" b="1" i="0" u="none" strike="noStrike" kern="1200" cap="none" spc="0" normalizeH="0" baseline="0" noProof="0" dirty="0">
                <a:ln>
                  <a:noFill/>
                </a:ln>
                <a:solidFill>
                  <a:srgbClr val="FFFFFF"/>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41713233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8" name="Google Shape;168;p13" descr="A picture containing window, person, computer, indoor&#10;&#10;Description automatically generated"/>
          <p:cNvPicPr preferRelativeResize="0"/>
          <p:nvPr/>
        </p:nvPicPr>
        <p:blipFill rotWithShape="1">
          <a:blip r:embed="rId3">
            <a:grayscl/>
            <a:alphaModFix amt="50000"/>
          </a:blip>
          <a:srcRect t="10387" b="10387"/>
          <a:stretch/>
        </p:blipFill>
        <p:spPr>
          <a:xfrm>
            <a:off x="0" y="0"/>
            <a:ext cx="13436062" cy="7557786"/>
          </a:xfrm>
          <a:prstGeom prst="rect">
            <a:avLst/>
          </a:prstGeom>
          <a:noFill/>
          <a:ln>
            <a:noFill/>
          </a:ln>
        </p:spPr>
      </p:pic>
      <p:sp>
        <p:nvSpPr>
          <p:cNvPr id="3" name="Title 2">
            <a:extLst>
              <a:ext uri="{FF2B5EF4-FFF2-40B4-BE49-F238E27FC236}">
                <a16:creationId xmlns:a16="http://schemas.microsoft.com/office/drawing/2014/main" id="{A9CF2BBA-3A1D-0FAC-B83F-CC5375A17BB3}"/>
              </a:ext>
            </a:extLst>
          </p:cNvPr>
          <p:cNvSpPr>
            <a:spLocks noGrp="1"/>
          </p:cNvSpPr>
          <p:nvPr>
            <p:ph type="title"/>
          </p:nvPr>
        </p:nvSpPr>
        <p:spPr>
          <a:xfrm>
            <a:off x="928687" y="3417887"/>
            <a:ext cx="11582400" cy="723901"/>
          </a:xfrm>
        </p:spPr>
        <p:txBody>
          <a:bodyPr>
            <a:noAutofit/>
          </a:bodyPr>
          <a:lstStyle/>
          <a:p>
            <a:pPr algn="ctr"/>
            <a:r>
              <a:rPr lang="en-US" sz="5400" dirty="0">
                <a:sym typeface="Sorts Mill Goudy"/>
              </a:rPr>
              <a:t>RESPONSE TEAMS </a:t>
            </a:r>
            <a:br>
              <a:rPr lang="en-US" sz="5400" dirty="0">
                <a:sym typeface="Sorts Mill Goudy"/>
              </a:rPr>
            </a:br>
            <a:r>
              <a:rPr lang="en-US" sz="5400" dirty="0">
                <a:sym typeface="Sorts Mill Goudy"/>
              </a:rPr>
              <a:t>ARE LEFT </a:t>
            </a:r>
            <a:r>
              <a:rPr lang="en-US" sz="5400" dirty="0">
                <a:solidFill>
                  <a:schemeClr val="accent3"/>
                </a:solidFill>
                <a:sym typeface="Sorts Mill Goudy"/>
              </a:rPr>
              <a:t>OVERWORKED</a:t>
            </a:r>
            <a:endParaRPr lang="en-US" sz="5400" dirty="0">
              <a:solidFill>
                <a:schemeClr val="accent3"/>
              </a:solidFill>
            </a:endParaRPr>
          </a:p>
        </p:txBody>
      </p:sp>
    </p:spTree>
  </p:cSld>
  <p:clrMapOvr>
    <a:masterClrMapping/>
  </p:clrMapOvr>
  <p:transition spd="slow">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196;p14" descr="A picture containing ground, concrete, dirty, cement&#10;&#10;Description automatically generated">
            <a:extLst>
              <a:ext uri="{FF2B5EF4-FFF2-40B4-BE49-F238E27FC236}">
                <a16:creationId xmlns:a16="http://schemas.microsoft.com/office/drawing/2014/main" id="{8955D89B-A49D-6AFB-A61A-ED89AAE23660}"/>
              </a:ext>
            </a:extLst>
          </p:cNvPr>
          <p:cNvPicPr preferRelativeResize="0"/>
          <p:nvPr/>
        </p:nvPicPr>
        <p:blipFill rotWithShape="1">
          <a:blip r:embed="rId3">
            <a:grayscl/>
            <a:alphaModFix amt="50000"/>
            <a:extLst>
              <a:ext uri="{BEBA8EAE-BF5A-486C-A8C5-ECC9F3942E4B}">
                <a14:imgProps xmlns:a14="http://schemas.microsoft.com/office/drawing/2010/main">
                  <a14:imgLayer r:embed="rId4">
                    <a14:imgEffect>
                      <a14:brightnessContrast bright="-40000" contrast="40000"/>
                    </a14:imgEffect>
                  </a14:imgLayer>
                </a14:imgProps>
              </a:ext>
            </a:extLst>
          </a:blip>
          <a:srcRect t="12500" b="12500"/>
          <a:stretch/>
        </p:blipFill>
        <p:spPr>
          <a:xfrm>
            <a:off x="0" y="0"/>
            <a:ext cx="13436062" cy="7557786"/>
          </a:xfrm>
          <a:prstGeom prst="rect">
            <a:avLst/>
          </a:prstGeom>
          <a:noFill/>
          <a:ln>
            <a:noFill/>
          </a:ln>
          <a:effectLst>
            <a:outerShdw blurRad="50800" dist="50800" dir="5400000" algn="ctr" rotWithShape="0">
              <a:srgbClr val="000000"/>
            </a:outerShdw>
          </a:effectLst>
        </p:spPr>
      </p:pic>
      <p:sp>
        <p:nvSpPr>
          <p:cNvPr id="7" name="Title 6">
            <a:extLst>
              <a:ext uri="{FF2B5EF4-FFF2-40B4-BE49-F238E27FC236}">
                <a16:creationId xmlns:a16="http://schemas.microsoft.com/office/drawing/2014/main" id="{9E33ECD4-6F8A-6C28-9256-B45D1CEC5025}"/>
              </a:ext>
            </a:extLst>
          </p:cNvPr>
          <p:cNvSpPr>
            <a:spLocks noGrp="1"/>
          </p:cNvSpPr>
          <p:nvPr>
            <p:ph type="title"/>
          </p:nvPr>
        </p:nvSpPr>
        <p:spPr>
          <a:xfrm>
            <a:off x="928687" y="3417887"/>
            <a:ext cx="11582400" cy="723901"/>
          </a:xfrm>
        </p:spPr>
        <p:txBody>
          <a:bodyPr>
            <a:noAutofit/>
          </a:bodyPr>
          <a:lstStyle/>
          <a:p>
            <a:pPr algn="ctr">
              <a:lnSpc>
                <a:spcPct val="90000"/>
              </a:lnSpc>
              <a:buClr>
                <a:srgbClr val="000000"/>
              </a:buClr>
              <a:buSzPts val="1400"/>
            </a:pPr>
            <a:r>
              <a:rPr lang="en-US" sz="5400" dirty="0">
                <a:solidFill>
                  <a:schemeClr val="accent3"/>
                </a:solidFill>
                <a:latin typeface="Sorts Mill Goudy"/>
                <a:ea typeface="Sorts Mill Goudy"/>
                <a:cs typeface="Sorts Mill Goudy"/>
                <a:sym typeface="Sorts Mill Goudy"/>
              </a:rPr>
              <a:t>TWO TOOLS </a:t>
            </a:r>
            <a:br>
              <a:rPr lang="en-US" sz="5400" dirty="0">
                <a:solidFill>
                  <a:schemeClr val="lt1"/>
                </a:solidFill>
                <a:latin typeface="Sorts Mill Goudy"/>
                <a:ea typeface="Sorts Mill Goudy"/>
                <a:cs typeface="Sorts Mill Goudy"/>
                <a:sym typeface="Sorts Mill Goudy"/>
              </a:rPr>
            </a:br>
            <a:r>
              <a:rPr lang="en-US" sz="5400" dirty="0">
                <a:latin typeface="Sorts Mill Goudy"/>
                <a:ea typeface="Sorts Mill Goudy"/>
                <a:cs typeface="Sorts Mill Goudy"/>
                <a:sym typeface="Sorts Mill Goudy"/>
              </a:rPr>
              <a:t>IN AN ORGANISATIONS TOOL BELTS</a:t>
            </a:r>
            <a:endParaRPr lang="en-US" sz="1200" dirty="0"/>
          </a:p>
        </p:txBody>
      </p:sp>
    </p:spTree>
    <p:extLst>
      <p:ext uri="{BB962C8B-B14F-4D97-AF65-F5344CB8AC3E}">
        <p14:creationId xmlns:p14="http://schemas.microsoft.com/office/powerpoint/2010/main" val="30551068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3" name="Google Shape;224;p15" descr="A picture containing text&#10;&#10;Description automatically generated">
            <a:extLst>
              <a:ext uri="{FF2B5EF4-FFF2-40B4-BE49-F238E27FC236}">
                <a16:creationId xmlns:a16="http://schemas.microsoft.com/office/drawing/2014/main" id="{B2A49957-44AD-EE25-E212-9E880705D0BD}"/>
              </a:ext>
            </a:extLst>
          </p:cNvPr>
          <p:cNvPicPr preferRelativeResize="0"/>
          <p:nvPr/>
        </p:nvPicPr>
        <p:blipFill rotWithShape="1">
          <a:blip r:embed="rId3">
            <a:grayscl/>
            <a:alphaModFix/>
            <a:extLst>
              <a:ext uri="{BEBA8EAE-BF5A-486C-A8C5-ECC9F3942E4B}">
                <a14:imgProps xmlns:a14="http://schemas.microsoft.com/office/drawing/2010/main">
                  <a14:imgLayer r:embed="rId4">
                    <a14:imgEffect>
                      <a14:brightnessContrast bright="-40000" contrast="40000"/>
                    </a14:imgEffect>
                  </a14:imgLayer>
                </a14:imgProps>
              </a:ext>
            </a:extLst>
          </a:blip>
          <a:srcRect t="7202" b="7203"/>
          <a:stretch/>
        </p:blipFill>
        <p:spPr>
          <a:xfrm>
            <a:off x="3713" y="1890"/>
            <a:ext cx="13436062" cy="7557785"/>
          </a:xfrm>
          <a:prstGeom prst="rect">
            <a:avLst/>
          </a:prstGeom>
          <a:noFill/>
          <a:ln>
            <a:noFill/>
          </a:ln>
        </p:spPr>
      </p:pic>
      <p:sp>
        <p:nvSpPr>
          <p:cNvPr id="2" name="Google Shape;169;p13">
            <a:extLst>
              <a:ext uri="{FF2B5EF4-FFF2-40B4-BE49-F238E27FC236}">
                <a16:creationId xmlns:a16="http://schemas.microsoft.com/office/drawing/2014/main" id="{72675A29-1A26-D763-78B1-7CD6C2FE04D1}"/>
              </a:ext>
            </a:extLst>
          </p:cNvPr>
          <p:cNvSpPr/>
          <p:nvPr/>
        </p:nvSpPr>
        <p:spPr>
          <a:xfrm>
            <a:off x="353" y="0"/>
            <a:ext cx="13439422" cy="7559675"/>
          </a:xfrm>
          <a:prstGeom prst="rect">
            <a:avLst/>
          </a:prstGeom>
          <a:gradFill>
            <a:gsLst>
              <a:gs pos="6000">
                <a:schemeClr val="accent3">
                  <a:alpha val="50000"/>
                </a:schemeClr>
              </a:gs>
              <a:gs pos="47000">
                <a:srgbClr val="0056BF">
                  <a:alpha val="50216"/>
                </a:srgbClr>
              </a:gs>
              <a:gs pos="90000">
                <a:srgbClr val="000000">
                  <a:alpha val="86666"/>
                </a:srgbClr>
              </a:gs>
            </a:gsLst>
            <a:lin ang="5400000" scaled="0"/>
          </a:gradFill>
          <a:ln>
            <a:noFill/>
          </a:ln>
        </p:spPr>
        <p:txBody>
          <a:bodyPr spcFirstLastPara="1" wrap="square" lIns="100779" tIns="50376" rIns="100779" bIns="50376"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58"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278" name="Google Shape;278;p16"/>
          <p:cNvSpPr txBox="1"/>
          <p:nvPr/>
        </p:nvSpPr>
        <p:spPr>
          <a:xfrm>
            <a:off x="5451894" y="3435677"/>
            <a:ext cx="6836939" cy="2689648"/>
          </a:xfrm>
          <a:prstGeom prst="rect">
            <a:avLst/>
          </a:prstGeom>
          <a:noFill/>
          <a:ln>
            <a:noFill/>
          </a:ln>
        </p:spPr>
        <p:txBody>
          <a:bodyPr spcFirstLastPara="1" wrap="square" lIns="134372" tIns="134372" rIns="134372" bIns="134372"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1400"/>
              <a:buFontTx/>
              <a:buNone/>
              <a:tabLst/>
              <a:defRPr/>
            </a:pPr>
            <a:r>
              <a:rPr kumimoji="0" lang="en-US" sz="4800" b="1" i="0" u="none" strike="noStrike" kern="1200" cap="none" spc="0" normalizeH="0" baseline="0" noProof="0" dirty="0">
                <a:ln>
                  <a:noFill/>
                </a:ln>
                <a:solidFill>
                  <a:srgbClr val="FFFFFF"/>
                </a:solidFill>
                <a:effectLst/>
                <a:uLnTx/>
                <a:uFillTx/>
                <a:latin typeface="Calibri" panose="020F0502020204030204"/>
                <a:ea typeface="Sorts Mill Goudy"/>
                <a:cs typeface="Sorts Mill Goudy"/>
                <a:sym typeface="Sorts Mill Goudy"/>
              </a:rPr>
              <a:t>Employee Mistakes </a:t>
            </a:r>
          </a:p>
          <a:p>
            <a:pPr marL="0" marR="0" lvl="0" indent="0" algn="l" defTabSz="914400" rtl="0" eaLnBrk="1" fontAlgn="auto" latinLnBrk="0" hangingPunct="1">
              <a:lnSpc>
                <a:spcPct val="90000"/>
              </a:lnSpc>
              <a:spcBef>
                <a:spcPts val="0"/>
              </a:spcBef>
              <a:spcAft>
                <a:spcPts val="0"/>
              </a:spcAft>
              <a:buClr>
                <a:srgbClr val="000000"/>
              </a:buClr>
              <a:buSzPts val="1400"/>
              <a:buFontTx/>
              <a:buNone/>
              <a:tabLst/>
              <a:defRPr/>
            </a:pPr>
            <a:r>
              <a:rPr kumimoji="0" lang="en-US" sz="4800" b="1" i="0" u="none" strike="noStrike" kern="1200" cap="none" spc="0" normalizeH="0" baseline="0" noProof="0" dirty="0">
                <a:ln>
                  <a:noFill/>
                </a:ln>
                <a:solidFill>
                  <a:srgbClr val="FFFFFF"/>
                </a:solidFill>
                <a:effectLst/>
                <a:uLnTx/>
                <a:uFillTx/>
                <a:latin typeface="Calibri" panose="020F0502020204030204"/>
                <a:ea typeface="Sorts Mill Goudy"/>
                <a:cs typeface="Sorts Mill Goudy"/>
                <a:sym typeface="Sorts Mill Goudy"/>
              </a:rPr>
              <a:t>Are Inevitable </a:t>
            </a:r>
          </a:p>
          <a:p>
            <a:pPr marL="0" marR="0" lvl="0" indent="0" algn="l" defTabSz="914400" rtl="0" eaLnBrk="1" fontAlgn="auto" latinLnBrk="0" hangingPunct="1">
              <a:lnSpc>
                <a:spcPct val="90000"/>
              </a:lnSpc>
              <a:spcBef>
                <a:spcPts val="0"/>
              </a:spcBef>
              <a:spcAft>
                <a:spcPts val="0"/>
              </a:spcAft>
              <a:buClr>
                <a:srgbClr val="000000"/>
              </a:buClr>
              <a:buSzPts val="1400"/>
              <a:buFontTx/>
              <a:buNone/>
              <a:tabLst/>
              <a:defRPr/>
            </a:pPr>
            <a:r>
              <a:rPr kumimoji="0" lang="en-US" sz="7275" b="1" i="0" u="none" strike="noStrike" kern="1200" cap="none" spc="0" normalizeH="0" baseline="0" noProof="0" dirty="0">
                <a:ln>
                  <a:noFill/>
                </a:ln>
                <a:solidFill>
                  <a:srgbClr val="EE3441"/>
                </a:solidFill>
                <a:effectLst/>
                <a:uLnTx/>
                <a:uFillTx/>
                <a:latin typeface="Calibri" panose="020F0502020204030204"/>
                <a:ea typeface="Sorts Mill Goudy"/>
                <a:cs typeface="Sorts Mill Goudy"/>
                <a:sym typeface="Sorts Mill Goudy"/>
              </a:rPr>
              <a:t>Incidents Aren't</a:t>
            </a:r>
            <a:endParaRPr kumimoji="0" sz="1984" b="1" i="0" u="none" strike="noStrike" kern="1200" cap="none" spc="0" normalizeH="0" baseline="0" noProof="0" dirty="0">
              <a:ln>
                <a:noFill/>
              </a:ln>
              <a:solidFill>
                <a:srgbClr val="EE3441"/>
              </a:solidFill>
              <a:effectLst/>
              <a:uLnTx/>
              <a:uFillTx/>
              <a:latin typeface="Calibri" panose="020F0502020204030204"/>
              <a:ea typeface="+mn-ea"/>
              <a:cs typeface="+mn-cs"/>
            </a:endParaRPr>
          </a:p>
        </p:txBody>
      </p:sp>
    </p:spTree>
  </p:cSld>
  <p:clrMapOvr>
    <a:masterClrMapping/>
  </p:clrMapOvr>
  <p:transition spd="slow">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2" name="Google Shape;169;p13">
            <a:extLst>
              <a:ext uri="{FF2B5EF4-FFF2-40B4-BE49-F238E27FC236}">
                <a16:creationId xmlns:a16="http://schemas.microsoft.com/office/drawing/2014/main" id="{05FFC6E2-10C9-7D75-9494-9DD8FC65061D}"/>
              </a:ext>
            </a:extLst>
          </p:cNvPr>
          <p:cNvSpPr/>
          <p:nvPr/>
        </p:nvSpPr>
        <p:spPr>
          <a:xfrm>
            <a:off x="353" y="0"/>
            <a:ext cx="13439422" cy="7559675"/>
          </a:xfrm>
          <a:prstGeom prst="rect">
            <a:avLst/>
          </a:prstGeom>
          <a:gradFill>
            <a:gsLst>
              <a:gs pos="6000">
                <a:schemeClr val="accent3">
                  <a:alpha val="50000"/>
                </a:schemeClr>
              </a:gs>
              <a:gs pos="47000">
                <a:srgbClr val="0056BF">
                  <a:alpha val="50216"/>
                </a:srgbClr>
              </a:gs>
              <a:gs pos="90000">
                <a:srgbClr val="000000">
                  <a:alpha val="86666"/>
                </a:srgbClr>
              </a:gs>
            </a:gsLst>
            <a:lin ang="5400000" scaled="0"/>
          </a:gradFill>
          <a:ln>
            <a:noFill/>
          </a:ln>
        </p:spPr>
        <p:txBody>
          <a:bodyPr spcFirstLastPara="1" wrap="square" lIns="100779" tIns="50376" rIns="100779" bIns="50376"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58"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342" name="Google Shape;342;p18"/>
          <p:cNvSpPr txBox="1"/>
          <p:nvPr/>
        </p:nvSpPr>
        <p:spPr>
          <a:xfrm>
            <a:off x="1239123" y="2435013"/>
            <a:ext cx="10961529" cy="2689648"/>
          </a:xfrm>
          <a:prstGeom prst="rect">
            <a:avLst/>
          </a:prstGeom>
          <a:noFill/>
          <a:ln>
            <a:noFill/>
          </a:ln>
        </p:spPr>
        <p:txBody>
          <a:bodyPr spcFirstLastPara="1" wrap="square" lIns="134372" tIns="134372" rIns="134372" bIns="134372"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400"/>
              <a:buFontTx/>
              <a:buNone/>
              <a:tabLst/>
              <a:defRPr/>
            </a:pPr>
            <a:r>
              <a:rPr kumimoji="0" lang="en-US" sz="8000" b="0" i="0" u="none" strike="noStrike" kern="1200" cap="none" spc="0" normalizeH="0" baseline="0" noProof="0" dirty="0">
                <a:ln>
                  <a:noFill/>
                </a:ln>
                <a:solidFill>
                  <a:srgbClr val="FFFFFF"/>
                </a:solidFill>
                <a:effectLst/>
                <a:uLnTx/>
                <a:uFillTx/>
                <a:latin typeface="Calibri" panose="020F0502020204030204"/>
                <a:ea typeface="Sorts Mill Goudy"/>
                <a:cs typeface="Sorts Mill Goudy"/>
                <a:sym typeface="Sorts Mill Goudy"/>
              </a:rPr>
              <a:t>You Can’t </a:t>
            </a:r>
            <a:r>
              <a:rPr kumimoji="0" lang="en-US" sz="8000" b="1" i="0" u="none" strike="noStrike" kern="1200" cap="none" spc="0" normalizeH="0" baseline="0" noProof="0" dirty="0">
                <a:ln>
                  <a:noFill/>
                </a:ln>
                <a:solidFill>
                  <a:srgbClr val="FFFFFF"/>
                </a:solidFill>
                <a:effectLst/>
                <a:uLnTx/>
                <a:uFillTx/>
                <a:latin typeface="Calibri" panose="020F0502020204030204"/>
                <a:ea typeface="Sorts Mill Goudy"/>
                <a:cs typeface="Sorts Mill Goudy"/>
                <a:sym typeface="Sorts Mill Goudy"/>
              </a:rPr>
              <a:t>Improve</a:t>
            </a:r>
            <a:r>
              <a:rPr kumimoji="0" lang="en-US" sz="8000" b="0" i="0" u="none" strike="noStrike" kern="1200" cap="none" spc="0" normalizeH="0" baseline="0" noProof="0" dirty="0">
                <a:ln>
                  <a:noFill/>
                </a:ln>
                <a:solidFill>
                  <a:srgbClr val="FFFFFF"/>
                </a:solidFill>
                <a:effectLst/>
                <a:uLnTx/>
                <a:uFillTx/>
                <a:latin typeface="Calibri" panose="020F0502020204030204"/>
                <a:ea typeface="Sorts Mill Goudy"/>
                <a:cs typeface="Sorts Mill Goudy"/>
                <a:sym typeface="Sorts Mill Goudy"/>
              </a:rPr>
              <a:t> </a:t>
            </a:r>
            <a:endParaRPr kumimoji="0" sz="80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0"/>
              </a:spcBef>
              <a:spcAft>
                <a:spcPts val="0"/>
              </a:spcAft>
              <a:buClr>
                <a:srgbClr val="000000"/>
              </a:buClr>
              <a:buSzPts val="1400"/>
              <a:buFontTx/>
              <a:buNone/>
              <a:tabLst/>
              <a:defRPr/>
            </a:pPr>
            <a:r>
              <a:rPr kumimoji="0" lang="en-US" sz="8000" b="0" i="0" u="none" strike="noStrike" kern="1200" cap="none" spc="0" normalizeH="0" baseline="0" noProof="0" dirty="0">
                <a:ln>
                  <a:noFill/>
                </a:ln>
                <a:solidFill>
                  <a:srgbClr val="FFFFFF"/>
                </a:solidFill>
                <a:effectLst/>
                <a:uLnTx/>
                <a:uFillTx/>
                <a:latin typeface="Calibri" panose="020F0502020204030204"/>
                <a:ea typeface="Sorts Mill Goudy"/>
                <a:cs typeface="Sorts Mill Goudy"/>
                <a:sym typeface="Sorts Mill Goudy"/>
              </a:rPr>
              <a:t>What You </a:t>
            </a:r>
            <a:r>
              <a:rPr kumimoji="0" lang="en-US" sz="8000" b="1" i="0" u="none" strike="noStrike" kern="1200" cap="none" spc="0" normalizeH="0" baseline="0" noProof="0" dirty="0">
                <a:ln>
                  <a:noFill/>
                </a:ln>
                <a:solidFill>
                  <a:srgbClr val="FFFFFF"/>
                </a:solidFill>
                <a:effectLst/>
                <a:uLnTx/>
                <a:uFillTx/>
                <a:latin typeface="Calibri" panose="020F0502020204030204"/>
                <a:ea typeface="Sorts Mill Goudy"/>
                <a:cs typeface="Sorts Mill Goudy"/>
                <a:sym typeface="Sorts Mill Goudy"/>
              </a:rPr>
              <a:t>Don’t Measure</a:t>
            </a:r>
            <a:endParaRPr kumimoji="0" sz="80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cSld>
  <p:clrMapOvr>
    <a:masterClrMapping/>
  </p:clrMapOvr>
  <p:transition spd="slow">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70" name="Google Shape;370;p19"/>
          <p:cNvSpPr txBox="1"/>
          <p:nvPr/>
        </p:nvSpPr>
        <p:spPr>
          <a:xfrm>
            <a:off x="399158" y="394558"/>
            <a:ext cx="12641457" cy="1283973"/>
          </a:xfrm>
          <a:prstGeom prst="rect">
            <a:avLst/>
          </a:prstGeom>
          <a:noFill/>
          <a:ln>
            <a:noFill/>
          </a:ln>
        </p:spPr>
        <p:txBody>
          <a:bodyPr spcFirstLastPara="1" wrap="square" lIns="134372" tIns="134372" rIns="134372" bIns="134372" anchor="ctr"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panose="020F0502020204030204"/>
                <a:ea typeface="Calibri" panose="020F0502020204030204"/>
                <a:cs typeface="Calibri" panose="020F0502020204030204"/>
              </a:rPr>
              <a:t>A 360° View Into A User's Role, Access &amp; Decisions</a:t>
            </a:r>
            <a:r>
              <a:rPr kumimoji="0" lang="en-US" sz="4000" b="1" i="0" u="none" strike="noStrike" kern="1200" cap="none" spc="0" normalizeH="0" baseline="0" noProof="0" dirty="0">
                <a:ln>
                  <a:noFill/>
                </a:ln>
                <a:solidFill>
                  <a:srgbClr val="FFFFFF"/>
                </a:solidFill>
                <a:effectLst/>
                <a:uLnTx/>
                <a:uFillTx/>
                <a:latin typeface="Calibri" panose="020F0502020204030204"/>
                <a:ea typeface="+mn-ea"/>
                <a:cs typeface="+mn-cs"/>
              </a:rPr>
              <a:t> </a:t>
            </a:r>
          </a:p>
        </p:txBody>
      </p:sp>
      <p:sp>
        <p:nvSpPr>
          <p:cNvPr id="371" name="Google Shape;371;p19"/>
          <p:cNvSpPr/>
          <p:nvPr/>
        </p:nvSpPr>
        <p:spPr>
          <a:xfrm>
            <a:off x="714144" y="2129048"/>
            <a:ext cx="8293644" cy="4520362"/>
          </a:xfrm>
          <a:prstGeom prst="rect">
            <a:avLst/>
          </a:prstGeom>
          <a:solidFill>
            <a:schemeClr val="accent3">
              <a:alpha val="7843"/>
            </a:schemeClr>
          </a:solidFill>
          <a:ln>
            <a:noFill/>
          </a:ln>
        </p:spPr>
        <p:txBody>
          <a:bodyPr spcFirstLastPara="1" wrap="square" lIns="100779" tIns="50376" rIns="100779" bIns="50376"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58"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372" name="Google Shape;372;p19"/>
          <p:cNvSpPr txBox="1"/>
          <p:nvPr/>
        </p:nvSpPr>
        <p:spPr>
          <a:xfrm>
            <a:off x="945819" y="4681775"/>
            <a:ext cx="1663998" cy="532623"/>
          </a:xfrm>
          <a:prstGeom prst="rect">
            <a:avLst/>
          </a:prstGeom>
          <a:noFill/>
          <a:ln>
            <a:noFill/>
          </a:ln>
        </p:spPr>
        <p:txBody>
          <a:bodyPr spcFirstLastPara="1" wrap="square" lIns="100779" tIns="50376" rIns="100779" bIns="50376" anchor="t"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rPr>
              <a:t>Attempts to execute malware</a:t>
            </a:r>
            <a:endParaRPr kumimoji="0" sz="1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73" name="Google Shape;373;p19"/>
          <p:cNvSpPr txBox="1"/>
          <p:nvPr/>
        </p:nvSpPr>
        <p:spPr>
          <a:xfrm>
            <a:off x="7163536" y="3405370"/>
            <a:ext cx="1601375" cy="532623"/>
          </a:xfrm>
          <a:prstGeom prst="rect">
            <a:avLst/>
          </a:prstGeom>
          <a:noFill/>
          <a:ln>
            <a:noFill/>
          </a:ln>
        </p:spPr>
        <p:txBody>
          <a:bodyPr spcFirstLastPara="1" wrap="square" lIns="100779" tIns="50376" rIns="100779" bIns="50376"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alibri" panose="020F0502020204030204"/>
                <a:ea typeface="Roboto"/>
                <a:cs typeface="Roboto"/>
                <a:sym typeface="Roboto"/>
              </a:rPr>
              <a:t>Visits inappropriate sites</a:t>
            </a:r>
            <a:endParaRPr kumimoji="0" sz="1400" b="0" i="0" u="none" strike="noStrike" kern="1200" cap="none" spc="0" normalizeH="0" baseline="0" noProof="0">
              <a:ln>
                <a:noFill/>
              </a:ln>
              <a:solidFill>
                <a:srgbClr val="22205F"/>
              </a:solidFill>
              <a:effectLst/>
              <a:uLnTx/>
              <a:uFillTx/>
              <a:latin typeface="Calibri" panose="020F0502020204030204"/>
              <a:ea typeface="+mn-ea"/>
              <a:cs typeface="+mn-cs"/>
            </a:endParaRPr>
          </a:p>
        </p:txBody>
      </p:sp>
      <p:sp>
        <p:nvSpPr>
          <p:cNvPr id="374" name="Google Shape;374;p19"/>
          <p:cNvSpPr txBox="1"/>
          <p:nvPr/>
        </p:nvSpPr>
        <p:spPr>
          <a:xfrm>
            <a:off x="816143" y="2271058"/>
            <a:ext cx="1807990" cy="748067"/>
          </a:xfrm>
          <a:prstGeom prst="rect">
            <a:avLst/>
          </a:prstGeom>
          <a:noFill/>
          <a:ln>
            <a:noFill/>
          </a:ln>
        </p:spPr>
        <p:txBody>
          <a:bodyPr spcFirstLastPara="1" wrap="square" lIns="100779" tIns="50376" rIns="100779" bIns="50376" anchor="t"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alibri" panose="020F0502020204030204"/>
                <a:ea typeface="Roboto"/>
                <a:cs typeface="Roboto"/>
                <a:sym typeface="Roboto"/>
              </a:rPr>
              <a:t>Clicks on an email link from a questionable sender</a:t>
            </a:r>
            <a:endParaRPr kumimoji="0" sz="1400" b="0" i="0" u="none" strike="noStrike" kern="1200" cap="none" spc="0" normalizeH="0" baseline="0" noProof="0">
              <a:ln>
                <a:noFill/>
              </a:ln>
              <a:solidFill>
                <a:srgbClr val="22205F"/>
              </a:solidFill>
              <a:effectLst/>
              <a:uLnTx/>
              <a:uFillTx/>
              <a:latin typeface="Calibri" panose="020F0502020204030204"/>
              <a:ea typeface="+mn-ea"/>
              <a:cs typeface="+mn-cs"/>
            </a:endParaRPr>
          </a:p>
        </p:txBody>
      </p:sp>
      <p:sp>
        <p:nvSpPr>
          <p:cNvPr id="375" name="Google Shape;375;p19"/>
          <p:cNvSpPr txBox="1"/>
          <p:nvPr/>
        </p:nvSpPr>
        <p:spPr>
          <a:xfrm>
            <a:off x="7246421" y="5814607"/>
            <a:ext cx="967192" cy="532623"/>
          </a:xfrm>
          <a:prstGeom prst="rect">
            <a:avLst/>
          </a:prstGeom>
          <a:noFill/>
          <a:ln>
            <a:noFill/>
          </a:ln>
        </p:spPr>
        <p:txBody>
          <a:bodyPr spcFirstLastPara="1" wrap="square" lIns="100779" tIns="50376" rIns="100779" bIns="50376"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alibri" panose="020F0502020204030204"/>
                <a:ea typeface="Roboto"/>
                <a:cs typeface="Roboto"/>
                <a:sym typeface="Roboto"/>
              </a:rPr>
              <a:t>Clicks on ad bait</a:t>
            </a:r>
            <a:endParaRPr kumimoji="0" sz="1400" b="0" i="0" u="none" strike="noStrike" kern="1200" cap="none" spc="0" normalizeH="0" baseline="0" noProof="0">
              <a:ln>
                <a:noFill/>
              </a:ln>
              <a:solidFill>
                <a:srgbClr val="22205F"/>
              </a:solidFill>
              <a:effectLst/>
              <a:uLnTx/>
              <a:uFillTx/>
              <a:latin typeface="Calibri" panose="020F0502020204030204"/>
              <a:ea typeface="+mn-ea"/>
              <a:cs typeface="+mn-cs"/>
            </a:endParaRPr>
          </a:p>
        </p:txBody>
      </p:sp>
      <p:sp>
        <p:nvSpPr>
          <p:cNvPr id="376" name="Google Shape;376;p19"/>
          <p:cNvSpPr txBox="1"/>
          <p:nvPr/>
        </p:nvSpPr>
        <p:spPr>
          <a:xfrm>
            <a:off x="866252" y="5781255"/>
            <a:ext cx="1823133" cy="748067"/>
          </a:xfrm>
          <a:prstGeom prst="rect">
            <a:avLst/>
          </a:prstGeom>
          <a:noFill/>
          <a:ln>
            <a:noFill/>
          </a:ln>
        </p:spPr>
        <p:txBody>
          <a:bodyPr spcFirstLastPara="1" wrap="square" lIns="100779" tIns="50376" rIns="100779" bIns="50376" anchor="t"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alibri" panose="020F0502020204030204"/>
                <a:ea typeface="Roboto"/>
                <a:cs typeface="Roboto"/>
                <a:sym typeface="Roboto"/>
              </a:rPr>
              <a:t>Uploads confidential documents to the public cloud</a:t>
            </a:r>
            <a:endParaRPr kumimoji="0" sz="1400" b="0" i="0" u="none" strike="noStrike" kern="1200" cap="none" spc="0" normalizeH="0" baseline="0" noProof="0">
              <a:ln>
                <a:noFill/>
              </a:ln>
              <a:solidFill>
                <a:srgbClr val="22205F"/>
              </a:solidFill>
              <a:effectLst/>
              <a:uLnTx/>
              <a:uFillTx/>
              <a:latin typeface="Calibri" panose="020F0502020204030204"/>
              <a:ea typeface="+mn-ea"/>
              <a:cs typeface="+mn-cs"/>
            </a:endParaRPr>
          </a:p>
        </p:txBody>
      </p:sp>
      <p:pic>
        <p:nvPicPr>
          <p:cNvPr id="377" name="Google Shape;377;p19" descr="Icon&#10;&#10;Description automatically generated"/>
          <p:cNvPicPr preferRelativeResize="0"/>
          <p:nvPr/>
        </p:nvPicPr>
        <p:blipFill rotWithShape="1">
          <a:blip r:embed="rId3">
            <a:alphaModFix/>
          </a:blip>
          <a:srcRect/>
          <a:stretch/>
        </p:blipFill>
        <p:spPr>
          <a:xfrm>
            <a:off x="6412846" y="5753730"/>
            <a:ext cx="722402" cy="722402"/>
          </a:xfrm>
          <a:prstGeom prst="rect">
            <a:avLst/>
          </a:prstGeom>
          <a:noFill/>
          <a:ln>
            <a:noFill/>
          </a:ln>
        </p:spPr>
      </p:pic>
      <p:pic>
        <p:nvPicPr>
          <p:cNvPr id="378" name="Google Shape;378;p19" descr="Icon&#10;&#10;Description automatically generated"/>
          <p:cNvPicPr preferRelativeResize="0"/>
          <p:nvPr/>
        </p:nvPicPr>
        <p:blipFill rotWithShape="1">
          <a:blip r:embed="rId4">
            <a:alphaModFix/>
          </a:blip>
          <a:srcRect/>
          <a:stretch/>
        </p:blipFill>
        <p:spPr>
          <a:xfrm>
            <a:off x="6413987" y="3361079"/>
            <a:ext cx="722402" cy="722402"/>
          </a:xfrm>
          <a:prstGeom prst="rect">
            <a:avLst/>
          </a:prstGeom>
          <a:noFill/>
          <a:ln>
            <a:noFill/>
          </a:ln>
        </p:spPr>
      </p:pic>
      <p:pic>
        <p:nvPicPr>
          <p:cNvPr id="380" name="Google Shape;380;p19" descr="Icon&#10;&#10;Description automatically generated"/>
          <p:cNvPicPr preferRelativeResize="0"/>
          <p:nvPr/>
        </p:nvPicPr>
        <p:blipFill rotWithShape="1">
          <a:blip r:embed="rId5">
            <a:alphaModFix/>
          </a:blip>
          <a:srcRect/>
          <a:stretch/>
        </p:blipFill>
        <p:spPr>
          <a:xfrm>
            <a:off x="2753774" y="4576305"/>
            <a:ext cx="722402" cy="722402"/>
          </a:xfrm>
          <a:prstGeom prst="rect">
            <a:avLst/>
          </a:prstGeom>
          <a:noFill/>
          <a:ln>
            <a:noFill/>
          </a:ln>
        </p:spPr>
      </p:pic>
      <p:pic>
        <p:nvPicPr>
          <p:cNvPr id="381" name="Google Shape;381;p19" descr="Icon&#10;&#10;Description automatically generated"/>
          <p:cNvPicPr preferRelativeResize="0"/>
          <p:nvPr/>
        </p:nvPicPr>
        <p:blipFill rotWithShape="1">
          <a:blip r:embed="rId6">
            <a:alphaModFix/>
          </a:blip>
          <a:srcRect/>
          <a:stretch/>
        </p:blipFill>
        <p:spPr>
          <a:xfrm>
            <a:off x="6453110" y="2259718"/>
            <a:ext cx="722402" cy="722402"/>
          </a:xfrm>
          <a:prstGeom prst="rect">
            <a:avLst/>
          </a:prstGeom>
          <a:noFill/>
          <a:ln>
            <a:noFill/>
          </a:ln>
        </p:spPr>
      </p:pic>
      <p:sp>
        <p:nvSpPr>
          <p:cNvPr id="382" name="Google Shape;382;p19"/>
          <p:cNvSpPr txBox="1"/>
          <p:nvPr/>
        </p:nvSpPr>
        <p:spPr>
          <a:xfrm>
            <a:off x="7246421" y="2298940"/>
            <a:ext cx="1345176" cy="532623"/>
          </a:xfrm>
          <a:prstGeom prst="rect">
            <a:avLst/>
          </a:prstGeom>
          <a:noFill/>
          <a:ln>
            <a:noFill/>
          </a:ln>
        </p:spPr>
        <p:txBody>
          <a:bodyPr spcFirstLastPara="1" wrap="square" lIns="100779" tIns="50376" rIns="100779" bIns="50376"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alibri" panose="020F0502020204030204"/>
                <a:ea typeface="Roboto"/>
                <a:cs typeface="Roboto"/>
                <a:sym typeface="Roboto"/>
              </a:rPr>
              <a:t>Access to employee data</a:t>
            </a:r>
            <a:endParaRPr kumimoji="0" sz="1400" b="0" i="0" u="none" strike="noStrike" kern="1200" cap="none" spc="0" normalizeH="0" baseline="0" noProof="0">
              <a:ln>
                <a:noFill/>
              </a:ln>
              <a:solidFill>
                <a:srgbClr val="22205F"/>
              </a:solidFill>
              <a:effectLst/>
              <a:uLnTx/>
              <a:uFillTx/>
              <a:latin typeface="Calibri" panose="020F0502020204030204"/>
              <a:ea typeface="+mn-ea"/>
              <a:cs typeface="+mn-cs"/>
            </a:endParaRPr>
          </a:p>
        </p:txBody>
      </p:sp>
      <p:sp>
        <p:nvSpPr>
          <p:cNvPr id="383" name="Google Shape;383;p19"/>
          <p:cNvSpPr txBox="1"/>
          <p:nvPr/>
        </p:nvSpPr>
        <p:spPr>
          <a:xfrm>
            <a:off x="7260022" y="4655244"/>
            <a:ext cx="1319977" cy="532623"/>
          </a:xfrm>
          <a:prstGeom prst="rect">
            <a:avLst/>
          </a:prstGeom>
          <a:noFill/>
          <a:ln>
            <a:noFill/>
          </a:ln>
        </p:spPr>
        <p:txBody>
          <a:bodyPr spcFirstLastPara="1" wrap="square" lIns="100779" tIns="50376" rIns="100779" bIns="50376"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alibri" panose="020F0502020204030204"/>
                <a:ea typeface="Roboto"/>
                <a:cs typeface="Roboto"/>
                <a:sym typeface="Roboto"/>
              </a:rPr>
              <a:t>Is frequently attacked</a:t>
            </a:r>
            <a:endParaRPr kumimoji="0" sz="1400" b="0" i="0" u="none" strike="noStrike" kern="1200" cap="none" spc="0" normalizeH="0" baseline="0" noProof="0">
              <a:ln>
                <a:noFill/>
              </a:ln>
              <a:solidFill>
                <a:srgbClr val="22205F"/>
              </a:solidFill>
              <a:effectLst/>
              <a:uLnTx/>
              <a:uFillTx/>
              <a:latin typeface="Calibri" panose="020F0502020204030204"/>
              <a:ea typeface="+mn-ea"/>
              <a:cs typeface="+mn-cs"/>
            </a:endParaRPr>
          </a:p>
        </p:txBody>
      </p:sp>
      <p:sp>
        <p:nvSpPr>
          <p:cNvPr id="385" name="Google Shape;385;p19"/>
          <p:cNvSpPr txBox="1"/>
          <p:nvPr/>
        </p:nvSpPr>
        <p:spPr>
          <a:xfrm>
            <a:off x="800999" y="3402557"/>
            <a:ext cx="1823133" cy="748067"/>
          </a:xfrm>
          <a:prstGeom prst="rect">
            <a:avLst/>
          </a:prstGeom>
          <a:noFill/>
          <a:ln>
            <a:noFill/>
          </a:ln>
        </p:spPr>
        <p:txBody>
          <a:bodyPr spcFirstLastPara="1" wrap="square" lIns="100779" tIns="50376" rIns="100779" bIns="50376" anchor="t"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alibri" panose="020F0502020204030204"/>
                <a:ea typeface="Roboto"/>
                <a:cs typeface="Roboto"/>
                <a:sym typeface="Roboto"/>
              </a:rPr>
              <a:t>Sends files from their business email to personal email</a:t>
            </a:r>
            <a:endParaRPr kumimoji="0" sz="1400" b="0" i="0" u="none" strike="noStrike" kern="1200" cap="none" spc="0" normalizeH="0" baseline="0" noProof="0">
              <a:ln>
                <a:noFill/>
              </a:ln>
              <a:solidFill>
                <a:srgbClr val="22205F"/>
              </a:solidFill>
              <a:effectLst/>
              <a:uLnTx/>
              <a:uFillTx/>
              <a:latin typeface="Calibri" panose="020F0502020204030204"/>
              <a:ea typeface="+mn-ea"/>
              <a:cs typeface="+mn-cs"/>
            </a:endParaRPr>
          </a:p>
        </p:txBody>
      </p:sp>
      <p:grpSp>
        <p:nvGrpSpPr>
          <p:cNvPr id="386" name="Google Shape;386;p19"/>
          <p:cNvGrpSpPr/>
          <p:nvPr/>
        </p:nvGrpSpPr>
        <p:grpSpPr>
          <a:xfrm>
            <a:off x="2758690" y="2259718"/>
            <a:ext cx="722402" cy="4216414"/>
            <a:chOff x="2255731" y="2316053"/>
            <a:chExt cx="655350" cy="3825054"/>
          </a:xfrm>
        </p:grpSpPr>
        <p:pic>
          <p:nvPicPr>
            <p:cNvPr id="388" name="Google Shape;388;p19" descr="Icon&#10;&#10;Description automatically generated"/>
            <p:cNvPicPr preferRelativeResize="0"/>
            <p:nvPr/>
          </p:nvPicPr>
          <p:blipFill rotWithShape="1">
            <a:blip r:embed="rId7">
              <a:alphaModFix/>
            </a:blip>
            <a:srcRect/>
            <a:stretch/>
          </p:blipFill>
          <p:spPr>
            <a:xfrm>
              <a:off x="2255731" y="2316053"/>
              <a:ext cx="655350" cy="655350"/>
            </a:xfrm>
            <a:prstGeom prst="rect">
              <a:avLst/>
            </a:prstGeom>
            <a:noFill/>
            <a:ln>
              <a:noFill/>
            </a:ln>
          </p:spPr>
        </p:pic>
        <p:grpSp>
          <p:nvGrpSpPr>
            <p:cNvPr id="390" name="Google Shape;390;p19"/>
            <p:cNvGrpSpPr/>
            <p:nvPr/>
          </p:nvGrpSpPr>
          <p:grpSpPr>
            <a:xfrm>
              <a:off x="2255731" y="5485757"/>
              <a:ext cx="655350" cy="655350"/>
              <a:chOff x="654665" y="5088573"/>
              <a:chExt cx="509769" cy="509769"/>
            </a:xfrm>
          </p:grpSpPr>
          <p:pic>
            <p:nvPicPr>
              <p:cNvPr id="391" name="Google Shape;391;p19" descr="Icon&#10;&#10;Description automatically generated"/>
              <p:cNvPicPr preferRelativeResize="0"/>
              <p:nvPr/>
            </p:nvPicPr>
            <p:blipFill rotWithShape="1">
              <a:blip r:embed="rId4">
                <a:alphaModFix/>
              </a:blip>
              <a:srcRect/>
              <a:stretch/>
            </p:blipFill>
            <p:spPr>
              <a:xfrm>
                <a:off x="654665" y="5088573"/>
                <a:ext cx="509769" cy="509769"/>
              </a:xfrm>
              <a:custGeom>
                <a:avLst/>
                <a:gdLst/>
                <a:ahLst/>
                <a:cxnLst/>
                <a:rect l="l" t="t" r="r" b="b"/>
                <a:pathLst>
                  <a:path w="509769" h="509769" extrusionOk="0">
                    <a:moveTo>
                      <a:pt x="183535" y="200183"/>
                    </a:moveTo>
                    <a:lnTo>
                      <a:pt x="183535" y="374015"/>
                    </a:lnTo>
                    <a:lnTo>
                      <a:pt x="319266" y="374015"/>
                    </a:lnTo>
                    <a:lnTo>
                      <a:pt x="319266" y="200183"/>
                    </a:lnTo>
                    <a:close/>
                    <a:moveTo>
                      <a:pt x="0" y="0"/>
                    </a:moveTo>
                    <a:lnTo>
                      <a:pt x="509769" y="0"/>
                    </a:lnTo>
                    <a:lnTo>
                      <a:pt x="509769" y="509769"/>
                    </a:lnTo>
                    <a:lnTo>
                      <a:pt x="0" y="509769"/>
                    </a:lnTo>
                    <a:close/>
                  </a:path>
                </a:pathLst>
              </a:custGeom>
              <a:noFill/>
              <a:ln>
                <a:noFill/>
              </a:ln>
            </p:spPr>
          </p:pic>
          <p:sp>
            <p:nvSpPr>
              <p:cNvPr id="392" name="Google Shape;392;p19"/>
              <p:cNvSpPr/>
              <p:nvPr/>
            </p:nvSpPr>
            <p:spPr>
              <a:xfrm rot="10800000">
                <a:off x="874621" y="5335056"/>
                <a:ext cx="69856" cy="141031"/>
              </a:xfrm>
              <a:prstGeom prst="downArrow">
                <a:avLst>
                  <a:gd name="adj1" fmla="val 50000"/>
                  <a:gd name="adj2" fmla="val 80679"/>
                </a:avLst>
              </a:prstGeom>
              <a:solidFill>
                <a:schemeClr val="lt1"/>
              </a:solidFill>
              <a:ln>
                <a:noFill/>
              </a:ln>
            </p:spPr>
            <p:txBody>
              <a:bodyPr spcFirstLastPara="1" wrap="square" lIns="100779" tIns="50376" rIns="100779" bIns="50376"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102" b="0" i="0" u="none" strike="noStrike" kern="1200" cap="none" spc="0" normalizeH="0" baseline="0" noProof="0">
                  <a:ln>
                    <a:noFill/>
                  </a:ln>
                  <a:solidFill>
                    <a:srgbClr val="FFFFFF"/>
                  </a:solidFill>
                  <a:effectLst/>
                  <a:uLnTx/>
                  <a:uFillTx/>
                  <a:latin typeface="Arial"/>
                  <a:ea typeface="Arial"/>
                  <a:cs typeface="Arial"/>
                  <a:sym typeface="Arial"/>
                </a:endParaRPr>
              </a:p>
            </p:txBody>
          </p:sp>
        </p:grpSp>
      </p:grpSp>
      <p:cxnSp>
        <p:nvCxnSpPr>
          <p:cNvPr id="430" name="Google Shape;430;p19"/>
          <p:cNvCxnSpPr/>
          <p:nvPr/>
        </p:nvCxnSpPr>
        <p:spPr>
          <a:xfrm>
            <a:off x="3481093" y="2625119"/>
            <a:ext cx="128304" cy="0"/>
          </a:xfrm>
          <a:prstGeom prst="straightConnector1">
            <a:avLst/>
          </a:prstGeom>
          <a:noFill/>
          <a:ln w="12700" cap="rnd" cmpd="sng">
            <a:solidFill>
              <a:schemeClr val="lt1"/>
            </a:solidFill>
            <a:prstDash val="dot"/>
            <a:round/>
            <a:headEnd type="none" w="sm" len="sm"/>
            <a:tailEnd type="none" w="sm" len="sm"/>
          </a:ln>
        </p:spPr>
      </p:cxnSp>
      <p:cxnSp>
        <p:nvCxnSpPr>
          <p:cNvPr id="431" name="Google Shape;431;p19"/>
          <p:cNvCxnSpPr/>
          <p:nvPr/>
        </p:nvCxnSpPr>
        <p:spPr>
          <a:xfrm>
            <a:off x="6315971" y="2625119"/>
            <a:ext cx="128304" cy="0"/>
          </a:xfrm>
          <a:prstGeom prst="straightConnector1">
            <a:avLst/>
          </a:prstGeom>
          <a:noFill/>
          <a:ln w="12700" cap="rnd" cmpd="sng">
            <a:solidFill>
              <a:schemeClr val="lt1"/>
            </a:solidFill>
            <a:prstDash val="dot"/>
            <a:round/>
            <a:headEnd type="none" w="sm" len="sm"/>
            <a:tailEnd type="none" w="sm" len="sm"/>
          </a:ln>
        </p:spPr>
      </p:cxnSp>
      <p:cxnSp>
        <p:nvCxnSpPr>
          <p:cNvPr id="432" name="Google Shape;432;p19"/>
          <p:cNvCxnSpPr/>
          <p:nvPr/>
        </p:nvCxnSpPr>
        <p:spPr>
          <a:xfrm>
            <a:off x="3481093" y="6103025"/>
            <a:ext cx="128304" cy="0"/>
          </a:xfrm>
          <a:prstGeom prst="straightConnector1">
            <a:avLst/>
          </a:prstGeom>
          <a:noFill/>
          <a:ln w="12700" cap="rnd" cmpd="sng">
            <a:solidFill>
              <a:schemeClr val="lt1"/>
            </a:solidFill>
            <a:prstDash val="dot"/>
            <a:round/>
            <a:headEnd type="none" w="sm" len="sm"/>
            <a:tailEnd type="none" w="sm" len="sm"/>
          </a:ln>
        </p:spPr>
      </p:cxnSp>
      <p:cxnSp>
        <p:nvCxnSpPr>
          <p:cNvPr id="433" name="Google Shape;433;p19"/>
          <p:cNvCxnSpPr/>
          <p:nvPr/>
        </p:nvCxnSpPr>
        <p:spPr>
          <a:xfrm>
            <a:off x="6315971" y="6103025"/>
            <a:ext cx="128304" cy="0"/>
          </a:xfrm>
          <a:prstGeom prst="straightConnector1">
            <a:avLst/>
          </a:prstGeom>
          <a:noFill/>
          <a:ln w="12700" cap="rnd" cmpd="sng">
            <a:solidFill>
              <a:schemeClr val="lt1"/>
            </a:solidFill>
            <a:prstDash val="dot"/>
            <a:round/>
            <a:headEnd type="none" w="sm" len="sm"/>
            <a:tailEnd type="none" w="sm" len="sm"/>
          </a:ln>
        </p:spPr>
      </p:cxnSp>
      <p:cxnSp>
        <p:nvCxnSpPr>
          <p:cNvPr id="434" name="Google Shape;434;p19"/>
          <p:cNvCxnSpPr/>
          <p:nvPr/>
        </p:nvCxnSpPr>
        <p:spPr>
          <a:xfrm>
            <a:off x="3481093" y="4934075"/>
            <a:ext cx="128304" cy="0"/>
          </a:xfrm>
          <a:prstGeom prst="straightConnector1">
            <a:avLst/>
          </a:prstGeom>
          <a:noFill/>
          <a:ln w="12700" cap="rnd" cmpd="sng">
            <a:solidFill>
              <a:schemeClr val="lt1"/>
            </a:solidFill>
            <a:prstDash val="dot"/>
            <a:round/>
            <a:headEnd type="none" w="sm" len="sm"/>
            <a:tailEnd type="none" w="sm" len="sm"/>
          </a:ln>
        </p:spPr>
      </p:cxnSp>
      <p:cxnSp>
        <p:nvCxnSpPr>
          <p:cNvPr id="435" name="Google Shape;435;p19"/>
          <p:cNvCxnSpPr/>
          <p:nvPr/>
        </p:nvCxnSpPr>
        <p:spPr>
          <a:xfrm>
            <a:off x="3481093" y="3751126"/>
            <a:ext cx="128304" cy="0"/>
          </a:xfrm>
          <a:prstGeom prst="straightConnector1">
            <a:avLst/>
          </a:prstGeom>
          <a:noFill/>
          <a:ln w="12700" cap="rnd" cmpd="sng">
            <a:solidFill>
              <a:schemeClr val="lt1"/>
            </a:solidFill>
            <a:prstDash val="dot"/>
            <a:round/>
            <a:headEnd type="none" w="sm" len="sm"/>
            <a:tailEnd type="none" w="sm" len="sm"/>
          </a:ln>
        </p:spPr>
      </p:cxnSp>
      <p:cxnSp>
        <p:nvCxnSpPr>
          <p:cNvPr id="436" name="Google Shape;436;p19"/>
          <p:cNvCxnSpPr/>
          <p:nvPr/>
        </p:nvCxnSpPr>
        <p:spPr>
          <a:xfrm>
            <a:off x="6233502" y="3712860"/>
            <a:ext cx="128304" cy="0"/>
          </a:xfrm>
          <a:prstGeom prst="straightConnector1">
            <a:avLst/>
          </a:prstGeom>
          <a:noFill/>
          <a:ln w="12700" cap="rnd" cmpd="sng">
            <a:solidFill>
              <a:schemeClr val="lt1"/>
            </a:solidFill>
            <a:prstDash val="dot"/>
            <a:round/>
            <a:headEnd type="none" w="sm" len="sm"/>
            <a:tailEnd type="none" w="sm" len="sm"/>
          </a:ln>
        </p:spPr>
      </p:cxnSp>
      <p:cxnSp>
        <p:nvCxnSpPr>
          <p:cNvPr id="437" name="Google Shape;437;p19"/>
          <p:cNvCxnSpPr/>
          <p:nvPr/>
        </p:nvCxnSpPr>
        <p:spPr>
          <a:xfrm>
            <a:off x="6357536" y="4938138"/>
            <a:ext cx="128304" cy="0"/>
          </a:xfrm>
          <a:prstGeom prst="straightConnector1">
            <a:avLst/>
          </a:prstGeom>
          <a:noFill/>
          <a:ln w="12700" cap="rnd" cmpd="sng">
            <a:solidFill>
              <a:schemeClr val="lt1"/>
            </a:solidFill>
            <a:prstDash val="dot"/>
            <a:round/>
            <a:headEnd type="none" w="sm" len="sm"/>
            <a:tailEnd type="none" w="sm" len="sm"/>
          </a:ln>
        </p:spPr>
      </p:cxnSp>
      <p:cxnSp>
        <p:nvCxnSpPr>
          <p:cNvPr id="439" name="Google Shape;439;p19"/>
          <p:cNvCxnSpPr/>
          <p:nvPr/>
        </p:nvCxnSpPr>
        <p:spPr>
          <a:xfrm>
            <a:off x="3609396" y="2620919"/>
            <a:ext cx="452118" cy="1723423"/>
          </a:xfrm>
          <a:prstGeom prst="straightConnector1">
            <a:avLst/>
          </a:prstGeom>
          <a:noFill/>
          <a:ln w="12700" cap="rnd" cmpd="sng">
            <a:solidFill>
              <a:schemeClr val="lt1"/>
            </a:solidFill>
            <a:prstDash val="dot"/>
            <a:round/>
            <a:headEnd type="none" w="sm" len="sm"/>
            <a:tailEnd type="none" w="sm" len="sm"/>
          </a:ln>
        </p:spPr>
      </p:cxnSp>
      <p:cxnSp>
        <p:nvCxnSpPr>
          <p:cNvPr id="440" name="Google Shape;440;p19"/>
          <p:cNvCxnSpPr/>
          <p:nvPr/>
        </p:nvCxnSpPr>
        <p:spPr>
          <a:xfrm>
            <a:off x="3590218" y="3758787"/>
            <a:ext cx="471296" cy="585555"/>
          </a:xfrm>
          <a:prstGeom prst="straightConnector1">
            <a:avLst/>
          </a:prstGeom>
          <a:noFill/>
          <a:ln w="12700" cap="rnd" cmpd="sng">
            <a:solidFill>
              <a:schemeClr val="lt1"/>
            </a:solidFill>
            <a:prstDash val="dot"/>
            <a:round/>
            <a:headEnd type="none" w="sm" len="sm"/>
            <a:tailEnd type="none" w="sm" len="sm"/>
          </a:ln>
        </p:spPr>
      </p:cxnSp>
      <p:cxnSp>
        <p:nvCxnSpPr>
          <p:cNvPr id="441" name="Google Shape;441;p19"/>
          <p:cNvCxnSpPr/>
          <p:nvPr/>
        </p:nvCxnSpPr>
        <p:spPr>
          <a:xfrm rot="10800000" flipH="1">
            <a:off x="3590218" y="4344342"/>
            <a:ext cx="471296" cy="586535"/>
          </a:xfrm>
          <a:prstGeom prst="straightConnector1">
            <a:avLst/>
          </a:prstGeom>
          <a:noFill/>
          <a:ln w="12700" cap="rnd" cmpd="sng">
            <a:solidFill>
              <a:schemeClr val="lt1"/>
            </a:solidFill>
            <a:prstDash val="dot"/>
            <a:round/>
            <a:headEnd type="none" w="sm" len="sm"/>
            <a:tailEnd type="none" w="sm" len="sm"/>
          </a:ln>
        </p:spPr>
      </p:cxnSp>
      <p:cxnSp>
        <p:nvCxnSpPr>
          <p:cNvPr id="442" name="Google Shape;442;p19"/>
          <p:cNvCxnSpPr/>
          <p:nvPr/>
        </p:nvCxnSpPr>
        <p:spPr>
          <a:xfrm rot="10800000" flipH="1">
            <a:off x="3589655" y="4344342"/>
            <a:ext cx="471859" cy="1770589"/>
          </a:xfrm>
          <a:prstGeom prst="straightConnector1">
            <a:avLst/>
          </a:prstGeom>
          <a:noFill/>
          <a:ln w="12700" cap="rnd" cmpd="sng">
            <a:solidFill>
              <a:schemeClr val="lt1"/>
            </a:solidFill>
            <a:prstDash val="dot"/>
            <a:round/>
            <a:headEnd type="none" w="sm" len="sm"/>
            <a:tailEnd type="none" w="sm" len="sm"/>
          </a:ln>
        </p:spPr>
      </p:cxnSp>
      <p:cxnSp>
        <p:nvCxnSpPr>
          <p:cNvPr id="443" name="Google Shape;443;p19"/>
          <p:cNvCxnSpPr/>
          <p:nvPr/>
        </p:nvCxnSpPr>
        <p:spPr>
          <a:xfrm flipH="1">
            <a:off x="5858833" y="2620919"/>
            <a:ext cx="457137" cy="1723423"/>
          </a:xfrm>
          <a:prstGeom prst="straightConnector1">
            <a:avLst/>
          </a:prstGeom>
          <a:noFill/>
          <a:ln w="12700" cap="rnd" cmpd="sng">
            <a:solidFill>
              <a:schemeClr val="lt1"/>
            </a:solidFill>
            <a:prstDash val="dot"/>
            <a:round/>
            <a:headEnd type="none" w="sm" len="sm"/>
            <a:tailEnd type="none" w="sm" len="sm"/>
          </a:ln>
        </p:spPr>
      </p:cxnSp>
      <p:cxnSp>
        <p:nvCxnSpPr>
          <p:cNvPr id="444" name="Google Shape;444;p19"/>
          <p:cNvCxnSpPr>
            <a:cxnSpLocks/>
          </p:cNvCxnSpPr>
          <p:nvPr/>
        </p:nvCxnSpPr>
        <p:spPr>
          <a:xfrm flipH="1">
            <a:off x="5863096" y="3712860"/>
            <a:ext cx="392328" cy="627556"/>
          </a:xfrm>
          <a:prstGeom prst="straightConnector1">
            <a:avLst/>
          </a:prstGeom>
          <a:noFill/>
          <a:ln w="12700" cap="rnd" cmpd="sng">
            <a:solidFill>
              <a:schemeClr val="lt1"/>
            </a:solidFill>
            <a:prstDash val="dot"/>
            <a:round/>
            <a:headEnd type="none" w="sm" len="sm"/>
            <a:tailEnd type="none" w="sm" len="sm"/>
          </a:ln>
        </p:spPr>
      </p:cxnSp>
      <p:cxnSp>
        <p:nvCxnSpPr>
          <p:cNvPr id="445" name="Google Shape;445;p19"/>
          <p:cNvCxnSpPr>
            <a:cxnSpLocks/>
          </p:cNvCxnSpPr>
          <p:nvPr/>
        </p:nvCxnSpPr>
        <p:spPr>
          <a:xfrm flipH="1" flipV="1">
            <a:off x="5858834" y="4344343"/>
            <a:ext cx="469744" cy="572152"/>
          </a:xfrm>
          <a:prstGeom prst="straightConnector1">
            <a:avLst/>
          </a:prstGeom>
          <a:noFill/>
          <a:ln w="12700" cap="rnd" cmpd="sng">
            <a:solidFill>
              <a:schemeClr val="lt1"/>
            </a:solidFill>
            <a:prstDash val="dot"/>
            <a:round/>
            <a:headEnd type="none" w="sm" len="sm"/>
            <a:tailEnd type="none" w="sm" len="sm"/>
          </a:ln>
        </p:spPr>
      </p:cxnSp>
      <p:cxnSp>
        <p:nvCxnSpPr>
          <p:cNvPr id="447" name="Google Shape;447;p19"/>
          <p:cNvCxnSpPr/>
          <p:nvPr/>
        </p:nvCxnSpPr>
        <p:spPr>
          <a:xfrm rot="10800000">
            <a:off x="5858833" y="4340416"/>
            <a:ext cx="457137" cy="1771860"/>
          </a:xfrm>
          <a:prstGeom prst="straightConnector1">
            <a:avLst/>
          </a:prstGeom>
          <a:noFill/>
          <a:ln w="12700" cap="rnd" cmpd="sng">
            <a:solidFill>
              <a:schemeClr val="lt1"/>
            </a:solidFill>
            <a:prstDash val="dot"/>
            <a:round/>
            <a:headEnd type="none" w="sm" len="sm"/>
            <a:tailEnd type="none" w="sm" len="sm"/>
          </a:ln>
        </p:spPr>
      </p:cxnSp>
      <p:pic>
        <p:nvPicPr>
          <p:cNvPr id="2" name="Picture 1" descr="A person wearing a turtleneck sweater&#10;&#10;Description automatically generated">
            <a:extLst>
              <a:ext uri="{FF2B5EF4-FFF2-40B4-BE49-F238E27FC236}">
                <a16:creationId xmlns:a16="http://schemas.microsoft.com/office/drawing/2014/main" id="{0F87C91B-0086-93C5-99B6-6ADCE676219C}"/>
              </a:ext>
            </a:extLst>
          </p:cNvPr>
          <p:cNvPicPr>
            <a:picLocks noChangeAspect="1"/>
          </p:cNvPicPr>
          <p:nvPr/>
        </p:nvPicPr>
        <p:blipFill rotWithShape="1">
          <a:blip r:embed="rId8">
            <a:extLst>
              <a:ext uri="{28A0092B-C50C-407E-A947-70E740481C1C}">
                <a14:useLocalDpi xmlns:a14="http://schemas.microsoft.com/office/drawing/2010/main" val="0"/>
              </a:ext>
            </a:extLst>
          </a:blip>
          <a:srcRect l="19611" t="3048" r="34173" b="26700"/>
          <a:stretch/>
        </p:blipFill>
        <p:spPr>
          <a:xfrm>
            <a:off x="4304408" y="3703669"/>
            <a:ext cx="1310754" cy="1310754"/>
          </a:xfrm>
          <a:prstGeom prst="ellipse">
            <a:avLst/>
          </a:prstGeom>
        </p:spPr>
      </p:pic>
      <p:pic>
        <p:nvPicPr>
          <p:cNvPr id="5" name="Google Shape;389;p19" descr="A picture containing text, clipart, vector graphics, light&#10;&#10;Description automatically generated">
            <a:extLst>
              <a:ext uri="{FF2B5EF4-FFF2-40B4-BE49-F238E27FC236}">
                <a16:creationId xmlns:a16="http://schemas.microsoft.com/office/drawing/2014/main" id="{73567500-A5A4-7797-A17F-BBAC55A8C28E}"/>
              </a:ext>
            </a:extLst>
          </p:cNvPr>
          <p:cNvPicPr preferRelativeResize="0"/>
          <p:nvPr/>
        </p:nvPicPr>
        <p:blipFill rotWithShape="1">
          <a:blip r:embed="rId9">
            <a:alphaModFix/>
          </a:blip>
          <a:srcRect/>
          <a:stretch/>
        </p:blipFill>
        <p:spPr>
          <a:xfrm>
            <a:off x="6455210" y="4576305"/>
            <a:ext cx="722402" cy="722402"/>
          </a:xfrm>
          <a:prstGeom prst="rect">
            <a:avLst/>
          </a:prstGeom>
          <a:noFill/>
          <a:ln>
            <a:noFill/>
          </a:ln>
        </p:spPr>
      </p:pic>
      <p:pic>
        <p:nvPicPr>
          <p:cNvPr id="7" name="Google Shape;379;p19" descr="Icon&#10;&#10;Description automatically generated">
            <a:extLst>
              <a:ext uri="{FF2B5EF4-FFF2-40B4-BE49-F238E27FC236}">
                <a16:creationId xmlns:a16="http://schemas.microsoft.com/office/drawing/2014/main" id="{E866700B-98EA-D584-1708-3D452D53C99E}"/>
              </a:ext>
            </a:extLst>
          </p:cNvPr>
          <p:cNvPicPr preferRelativeResize="0"/>
          <p:nvPr/>
        </p:nvPicPr>
        <p:blipFill rotWithShape="1">
          <a:blip r:embed="rId10">
            <a:alphaModFix/>
          </a:blip>
          <a:srcRect/>
          <a:stretch/>
        </p:blipFill>
        <p:spPr>
          <a:xfrm>
            <a:off x="2726797" y="3351659"/>
            <a:ext cx="722402" cy="722402"/>
          </a:xfrm>
          <a:prstGeom prst="rect">
            <a:avLst/>
          </a:prstGeom>
          <a:noFill/>
          <a:ln>
            <a:noFill/>
          </a:ln>
        </p:spPr>
      </p:pic>
      <p:grpSp>
        <p:nvGrpSpPr>
          <p:cNvPr id="329" name="Group 328">
            <a:extLst>
              <a:ext uri="{FF2B5EF4-FFF2-40B4-BE49-F238E27FC236}">
                <a16:creationId xmlns:a16="http://schemas.microsoft.com/office/drawing/2014/main" id="{2AE46765-09F7-37E6-99D6-3A0261D81156}"/>
              </a:ext>
            </a:extLst>
          </p:cNvPr>
          <p:cNvGrpSpPr/>
          <p:nvPr/>
        </p:nvGrpSpPr>
        <p:grpSpPr>
          <a:xfrm>
            <a:off x="9154652" y="1841653"/>
            <a:ext cx="3324989" cy="4709599"/>
            <a:chOff x="9154652" y="2134954"/>
            <a:chExt cx="3324989" cy="4709599"/>
          </a:xfrm>
        </p:grpSpPr>
        <p:grpSp>
          <p:nvGrpSpPr>
            <p:cNvPr id="328" name="Group 327">
              <a:extLst>
                <a:ext uri="{FF2B5EF4-FFF2-40B4-BE49-F238E27FC236}">
                  <a16:creationId xmlns:a16="http://schemas.microsoft.com/office/drawing/2014/main" id="{DD906643-7D9E-2CE4-509F-6AD3B03C54B3}"/>
                </a:ext>
              </a:extLst>
            </p:cNvPr>
            <p:cNvGrpSpPr/>
            <p:nvPr/>
          </p:nvGrpSpPr>
          <p:grpSpPr>
            <a:xfrm>
              <a:off x="9154652" y="2134954"/>
              <a:ext cx="3324989" cy="4709599"/>
              <a:chOff x="9154652" y="2134954"/>
              <a:chExt cx="3324989" cy="4709599"/>
            </a:xfrm>
          </p:grpSpPr>
          <p:sp>
            <p:nvSpPr>
              <p:cNvPr id="4" name="Google Shape;393;p19">
                <a:extLst>
                  <a:ext uri="{FF2B5EF4-FFF2-40B4-BE49-F238E27FC236}">
                    <a16:creationId xmlns:a16="http://schemas.microsoft.com/office/drawing/2014/main" id="{D0C38C71-FE51-138C-4F7D-DCC709A0D425}"/>
                  </a:ext>
                </a:extLst>
              </p:cNvPr>
              <p:cNvSpPr/>
              <p:nvPr/>
            </p:nvSpPr>
            <p:spPr>
              <a:xfrm rot="10800000">
                <a:off x="9154652" y="2350746"/>
                <a:ext cx="335986" cy="4493807"/>
              </a:xfrm>
              <a:prstGeom prst="leftBrace">
                <a:avLst>
                  <a:gd name="adj1" fmla="val 94461"/>
                  <a:gd name="adj2" fmla="val 50000"/>
                </a:avLst>
              </a:prstGeom>
              <a:noFill/>
              <a:ln w="9525" cap="flat" cmpd="sng">
                <a:solidFill>
                  <a:schemeClr val="bg1"/>
                </a:solidFill>
                <a:prstDash val="solid"/>
                <a:round/>
                <a:headEnd type="none" w="sm" len="sm"/>
                <a:tailEnd type="none" w="sm" len="sm"/>
              </a:ln>
            </p:spPr>
            <p:txBody>
              <a:bodyPr spcFirstLastPara="1" wrap="square" lIns="100779" tIns="50376" rIns="100779" bIns="50376"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58" b="0" i="0" u="none" strike="noStrike" kern="1200" cap="none" spc="0" normalizeH="0" baseline="0" noProof="0">
                  <a:ln>
                    <a:noFill/>
                  </a:ln>
                  <a:solidFill>
                    <a:srgbClr val="22205F"/>
                  </a:solidFill>
                  <a:effectLst/>
                  <a:uLnTx/>
                  <a:uFillTx/>
                  <a:latin typeface="Arial"/>
                  <a:ea typeface="Arial"/>
                  <a:cs typeface="Arial"/>
                  <a:sym typeface="Arial"/>
                </a:endParaRPr>
              </a:p>
            </p:txBody>
          </p:sp>
          <p:sp>
            <p:nvSpPr>
              <p:cNvPr id="6" name="Rectangle: Rounded Corners 1249">
                <a:extLst>
                  <a:ext uri="{FF2B5EF4-FFF2-40B4-BE49-F238E27FC236}">
                    <a16:creationId xmlns:a16="http://schemas.microsoft.com/office/drawing/2014/main" id="{F5F72A0A-B16A-4A2C-668A-9BA95640D228}"/>
                  </a:ext>
                </a:extLst>
              </p:cNvPr>
              <p:cNvSpPr/>
              <p:nvPr/>
            </p:nvSpPr>
            <p:spPr>
              <a:xfrm>
                <a:off x="9806555" y="2530486"/>
                <a:ext cx="2673086" cy="3800156"/>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 name="Rectangle: Rounded Corners 10">
                <a:extLst>
                  <a:ext uri="{FF2B5EF4-FFF2-40B4-BE49-F238E27FC236}">
                    <a16:creationId xmlns:a16="http://schemas.microsoft.com/office/drawing/2014/main" id="{A527DB0F-6521-FFFC-5326-14483DDAF0AC}"/>
                  </a:ext>
                </a:extLst>
              </p:cNvPr>
              <p:cNvSpPr/>
              <p:nvPr/>
            </p:nvSpPr>
            <p:spPr>
              <a:xfrm>
                <a:off x="11442450" y="3540236"/>
                <a:ext cx="640080" cy="22044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Open Sans"/>
                    <a:ea typeface="+mn-ea"/>
                    <a:cs typeface="+mn-cs"/>
                  </a:rPr>
                  <a:t>7.2</a:t>
                </a:r>
              </a:p>
            </p:txBody>
          </p:sp>
          <p:grpSp>
            <p:nvGrpSpPr>
              <p:cNvPr id="9" name="Group 8">
                <a:extLst>
                  <a:ext uri="{FF2B5EF4-FFF2-40B4-BE49-F238E27FC236}">
                    <a16:creationId xmlns:a16="http://schemas.microsoft.com/office/drawing/2014/main" id="{7A09F8D8-7749-F05A-A322-268A1215902A}"/>
                  </a:ext>
                </a:extLst>
              </p:cNvPr>
              <p:cNvGrpSpPr/>
              <p:nvPr/>
            </p:nvGrpSpPr>
            <p:grpSpPr>
              <a:xfrm>
                <a:off x="10233252" y="3940168"/>
                <a:ext cx="811611" cy="150826"/>
                <a:chOff x="4407805" y="4142347"/>
                <a:chExt cx="726245" cy="121334"/>
              </a:xfrm>
            </p:grpSpPr>
            <p:sp>
              <p:nvSpPr>
                <p:cNvPr id="323" name="Rectangle: Rounded Corners 1156">
                  <a:extLst>
                    <a:ext uri="{FF2B5EF4-FFF2-40B4-BE49-F238E27FC236}">
                      <a16:creationId xmlns:a16="http://schemas.microsoft.com/office/drawing/2014/main" id="{E7BE27C7-8A0B-A76C-1CC4-8D005260197A}"/>
                    </a:ext>
                  </a:extLst>
                </p:cNvPr>
                <p:cNvSpPr/>
                <p:nvPr/>
              </p:nvSpPr>
              <p:spPr>
                <a:xfrm>
                  <a:off x="4407805" y="4142347"/>
                  <a:ext cx="131885" cy="121334"/>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324" name="Rectangle: Rounded Corners 1157">
                  <a:extLst>
                    <a:ext uri="{FF2B5EF4-FFF2-40B4-BE49-F238E27FC236}">
                      <a16:creationId xmlns:a16="http://schemas.microsoft.com/office/drawing/2014/main" id="{043F87C9-7593-D890-BA6F-102682FFFE64}"/>
                    </a:ext>
                  </a:extLst>
                </p:cNvPr>
                <p:cNvSpPr/>
                <p:nvPr/>
              </p:nvSpPr>
              <p:spPr>
                <a:xfrm>
                  <a:off x="4556395" y="4142347"/>
                  <a:ext cx="131885" cy="121334"/>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325" name="Rectangle: Rounded Corners 1158">
                  <a:extLst>
                    <a:ext uri="{FF2B5EF4-FFF2-40B4-BE49-F238E27FC236}">
                      <a16:creationId xmlns:a16="http://schemas.microsoft.com/office/drawing/2014/main" id="{9F8D01A4-DF1B-BE70-0472-DF7B65F01F5C}"/>
                    </a:ext>
                  </a:extLst>
                </p:cNvPr>
                <p:cNvSpPr/>
                <p:nvPr/>
              </p:nvSpPr>
              <p:spPr>
                <a:xfrm>
                  <a:off x="4704985" y="4142347"/>
                  <a:ext cx="131885" cy="121334"/>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326" name="Rectangle: Rounded Corners 1159">
                  <a:extLst>
                    <a:ext uri="{FF2B5EF4-FFF2-40B4-BE49-F238E27FC236}">
                      <a16:creationId xmlns:a16="http://schemas.microsoft.com/office/drawing/2014/main" id="{755161A7-C97D-630C-3D16-C1A6081187EE}"/>
                    </a:ext>
                  </a:extLst>
                </p:cNvPr>
                <p:cNvSpPr/>
                <p:nvPr/>
              </p:nvSpPr>
              <p:spPr>
                <a:xfrm>
                  <a:off x="4853575" y="4142347"/>
                  <a:ext cx="131885" cy="121334"/>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327" name="Rectangle: Rounded Corners 1223">
                  <a:extLst>
                    <a:ext uri="{FF2B5EF4-FFF2-40B4-BE49-F238E27FC236}">
                      <a16:creationId xmlns:a16="http://schemas.microsoft.com/office/drawing/2014/main" id="{D1357323-2784-6959-CF2E-CCDC81CE2C86}"/>
                    </a:ext>
                  </a:extLst>
                </p:cNvPr>
                <p:cNvSpPr/>
                <p:nvPr/>
              </p:nvSpPr>
              <p:spPr>
                <a:xfrm>
                  <a:off x="5002165" y="4142347"/>
                  <a:ext cx="131885" cy="121334"/>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grpSp>
          <p:grpSp>
            <p:nvGrpSpPr>
              <p:cNvPr id="10" name="Group 9">
                <a:extLst>
                  <a:ext uri="{FF2B5EF4-FFF2-40B4-BE49-F238E27FC236}">
                    <a16:creationId xmlns:a16="http://schemas.microsoft.com/office/drawing/2014/main" id="{1BC298BB-29E8-0600-A36C-33155F54B523}"/>
                  </a:ext>
                </a:extLst>
              </p:cNvPr>
              <p:cNvGrpSpPr/>
              <p:nvPr/>
            </p:nvGrpSpPr>
            <p:grpSpPr>
              <a:xfrm>
                <a:off x="10238953" y="5079981"/>
                <a:ext cx="813085" cy="150826"/>
                <a:chOff x="9371667" y="4086665"/>
                <a:chExt cx="970084" cy="161778"/>
              </a:xfrm>
            </p:grpSpPr>
            <p:sp>
              <p:nvSpPr>
                <p:cNvPr id="61" name="Rectangle: Rounded Corners 1232">
                  <a:extLst>
                    <a:ext uri="{FF2B5EF4-FFF2-40B4-BE49-F238E27FC236}">
                      <a16:creationId xmlns:a16="http://schemas.microsoft.com/office/drawing/2014/main" id="{B318B578-E8F7-8B2A-FE15-448626E2C7BA}"/>
                    </a:ext>
                  </a:extLst>
                </p:cNvPr>
                <p:cNvSpPr/>
                <p:nvPr/>
              </p:nvSpPr>
              <p:spPr>
                <a:xfrm>
                  <a:off x="9371667" y="4086665"/>
                  <a:ext cx="175846" cy="16177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62" name="Rectangle: Rounded Corners 1233">
                  <a:extLst>
                    <a:ext uri="{FF2B5EF4-FFF2-40B4-BE49-F238E27FC236}">
                      <a16:creationId xmlns:a16="http://schemas.microsoft.com/office/drawing/2014/main" id="{0F3F1F02-8D3E-255E-08A9-A1F4C46FA595}"/>
                    </a:ext>
                  </a:extLst>
                </p:cNvPr>
                <p:cNvSpPr/>
                <p:nvPr/>
              </p:nvSpPr>
              <p:spPr>
                <a:xfrm>
                  <a:off x="9569787" y="4086665"/>
                  <a:ext cx="175846" cy="161778"/>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63" name="Rectangle: Rounded Corners 1234">
                  <a:extLst>
                    <a:ext uri="{FF2B5EF4-FFF2-40B4-BE49-F238E27FC236}">
                      <a16:creationId xmlns:a16="http://schemas.microsoft.com/office/drawing/2014/main" id="{229E95DB-464F-9645-8E3D-C93D32A1375F}"/>
                    </a:ext>
                  </a:extLst>
                </p:cNvPr>
                <p:cNvSpPr/>
                <p:nvPr/>
              </p:nvSpPr>
              <p:spPr>
                <a:xfrm>
                  <a:off x="9767907" y="4086665"/>
                  <a:ext cx="175846" cy="161778"/>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320" name="Rectangle: Rounded Corners 1235">
                  <a:extLst>
                    <a:ext uri="{FF2B5EF4-FFF2-40B4-BE49-F238E27FC236}">
                      <a16:creationId xmlns:a16="http://schemas.microsoft.com/office/drawing/2014/main" id="{8039A0C1-198C-4EA4-551F-32F307E4A3E0}"/>
                    </a:ext>
                  </a:extLst>
                </p:cNvPr>
                <p:cNvSpPr/>
                <p:nvPr/>
              </p:nvSpPr>
              <p:spPr>
                <a:xfrm>
                  <a:off x="9966027" y="4086665"/>
                  <a:ext cx="175846" cy="161778"/>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321" name="Freeform: Shape 1236">
                  <a:extLst>
                    <a:ext uri="{FF2B5EF4-FFF2-40B4-BE49-F238E27FC236}">
                      <a16:creationId xmlns:a16="http://schemas.microsoft.com/office/drawing/2014/main" id="{0C920799-3B86-F7BD-7662-84924C4EA1F1}"/>
                    </a:ext>
                  </a:extLst>
                </p:cNvPr>
                <p:cNvSpPr/>
                <p:nvPr/>
              </p:nvSpPr>
              <p:spPr>
                <a:xfrm>
                  <a:off x="10260676" y="4086665"/>
                  <a:ext cx="81075" cy="161778"/>
                </a:xfrm>
                <a:custGeom>
                  <a:avLst/>
                  <a:gdLst>
                    <a:gd name="connsiteX0" fmla="*/ 0 w 81075"/>
                    <a:gd name="connsiteY0" fmla="*/ 0 h 161778"/>
                    <a:gd name="connsiteX1" fmla="*/ 54111 w 81075"/>
                    <a:gd name="connsiteY1" fmla="*/ 0 h 161778"/>
                    <a:gd name="connsiteX2" fmla="*/ 81075 w 81075"/>
                    <a:gd name="connsiteY2" fmla="*/ 26964 h 161778"/>
                    <a:gd name="connsiteX3" fmla="*/ 81075 w 81075"/>
                    <a:gd name="connsiteY3" fmla="*/ 134814 h 161778"/>
                    <a:gd name="connsiteX4" fmla="*/ 54111 w 81075"/>
                    <a:gd name="connsiteY4" fmla="*/ 161778 h 161778"/>
                    <a:gd name="connsiteX5" fmla="*/ 0 w 81075"/>
                    <a:gd name="connsiteY5" fmla="*/ 161778 h 161778"/>
                    <a:gd name="connsiteX6" fmla="*/ 0 w 81075"/>
                    <a:gd name="connsiteY6" fmla="*/ 0 h 161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075" h="161778">
                      <a:moveTo>
                        <a:pt x="0" y="0"/>
                      </a:moveTo>
                      <a:lnTo>
                        <a:pt x="54111" y="0"/>
                      </a:lnTo>
                      <a:cubicBezTo>
                        <a:pt x="69003" y="0"/>
                        <a:pt x="81075" y="12072"/>
                        <a:pt x="81075" y="26964"/>
                      </a:cubicBezTo>
                      <a:lnTo>
                        <a:pt x="81075" y="134814"/>
                      </a:lnTo>
                      <a:cubicBezTo>
                        <a:pt x="81075" y="149706"/>
                        <a:pt x="69003" y="161778"/>
                        <a:pt x="54111" y="161778"/>
                      </a:cubicBezTo>
                      <a:lnTo>
                        <a:pt x="0" y="161778"/>
                      </a:lnTo>
                      <a:lnTo>
                        <a:pt x="0"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322" name="Freeform: Shape 1237">
                  <a:extLst>
                    <a:ext uri="{FF2B5EF4-FFF2-40B4-BE49-F238E27FC236}">
                      <a16:creationId xmlns:a16="http://schemas.microsoft.com/office/drawing/2014/main" id="{EA6D4D56-D3A7-2B01-B79D-3CF0B68C3F68}"/>
                    </a:ext>
                  </a:extLst>
                </p:cNvPr>
                <p:cNvSpPr/>
                <p:nvPr/>
              </p:nvSpPr>
              <p:spPr>
                <a:xfrm>
                  <a:off x="10165905" y="4086665"/>
                  <a:ext cx="94771" cy="161778"/>
                </a:xfrm>
                <a:custGeom>
                  <a:avLst/>
                  <a:gdLst>
                    <a:gd name="connsiteX0" fmla="*/ 26964 w 94771"/>
                    <a:gd name="connsiteY0" fmla="*/ 0 h 161778"/>
                    <a:gd name="connsiteX1" fmla="*/ 94771 w 94771"/>
                    <a:gd name="connsiteY1" fmla="*/ 0 h 161778"/>
                    <a:gd name="connsiteX2" fmla="*/ 94771 w 94771"/>
                    <a:gd name="connsiteY2" fmla="*/ 161778 h 161778"/>
                    <a:gd name="connsiteX3" fmla="*/ 26964 w 94771"/>
                    <a:gd name="connsiteY3" fmla="*/ 161778 h 161778"/>
                    <a:gd name="connsiteX4" fmla="*/ 0 w 94771"/>
                    <a:gd name="connsiteY4" fmla="*/ 134814 h 161778"/>
                    <a:gd name="connsiteX5" fmla="*/ 0 w 94771"/>
                    <a:gd name="connsiteY5" fmla="*/ 26964 h 161778"/>
                    <a:gd name="connsiteX6" fmla="*/ 26964 w 94771"/>
                    <a:gd name="connsiteY6" fmla="*/ 0 h 161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771" h="161778">
                      <a:moveTo>
                        <a:pt x="26964" y="0"/>
                      </a:moveTo>
                      <a:lnTo>
                        <a:pt x="94771" y="0"/>
                      </a:lnTo>
                      <a:lnTo>
                        <a:pt x="94771" y="161778"/>
                      </a:lnTo>
                      <a:lnTo>
                        <a:pt x="26964" y="161778"/>
                      </a:lnTo>
                      <a:cubicBezTo>
                        <a:pt x="12072" y="161778"/>
                        <a:pt x="0" y="149706"/>
                        <a:pt x="0" y="134814"/>
                      </a:cubicBezTo>
                      <a:lnTo>
                        <a:pt x="0" y="26964"/>
                      </a:lnTo>
                      <a:cubicBezTo>
                        <a:pt x="0" y="12072"/>
                        <a:pt x="12072" y="0"/>
                        <a:pt x="2696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grpSp>
          <p:grpSp>
            <p:nvGrpSpPr>
              <p:cNvPr id="11" name="Group 10">
                <a:extLst>
                  <a:ext uri="{FF2B5EF4-FFF2-40B4-BE49-F238E27FC236}">
                    <a16:creationId xmlns:a16="http://schemas.microsoft.com/office/drawing/2014/main" id="{5D98AC57-7886-7D2A-6258-0ECA0952ADE2}"/>
                  </a:ext>
                </a:extLst>
              </p:cNvPr>
              <p:cNvGrpSpPr/>
              <p:nvPr/>
            </p:nvGrpSpPr>
            <p:grpSpPr>
              <a:xfrm>
                <a:off x="10238939" y="4313164"/>
                <a:ext cx="811611" cy="150826"/>
                <a:chOff x="4407805" y="4142347"/>
                <a:chExt cx="726245" cy="121334"/>
              </a:xfrm>
            </p:grpSpPr>
            <p:sp>
              <p:nvSpPr>
                <p:cNvPr id="56" name="Rectangle: Rounded Corners 1239">
                  <a:extLst>
                    <a:ext uri="{FF2B5EF4-FFF2-40B4-BE49-F238E27FC236}">
                      <a16:creationId xmlns:a16="http://schemas.microsoft.com/office/drawing/2014/main" id="{14A69A60-5A80-A571-0657-AFEA38AAA9AA}"/>
                    </a:ext>
                  </a:extLst>
                </p:cNvPr>
                <p:cNvSpPr/>
                <p:nvPr/>
              </p:nvSpPr>
              <p:spPr>
                <a:xfrm>
                  <a:off x="4407805" y="4142347"/>
                  <a:ext cx="131885" cy="121334"/>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57" name="Rectangle: Rounded Corners 1240">
                  <a:extLst>
                    <a:ext uri="{FF2B5EF4-FFF2-40B4-BE49-F238E27FC236}">
                      <a16:creationId xmlns:a16="http://schemas.microsoft.com/office/drawing/2014/main" id="{B174DE8B-764C-85DA-EB49-32F788490BA1}"/>
                    </a:ext>
                  </a:extLst>
                </p:cNvPr>
                <p:cNvSpPr/>
                <p:nvPr/>
              </p:nvSpPr>
              <p:spPr>
                <a:xfrm>
                  <a:off x="4556395" y="4142347"/>
                  <a:ext cx="131885" cy="121334"/>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58" name="Rectangle: Rounded Corners 1241">
                  <a:extLst>
                    <a:ext uri="{FF2B5EF4-FFF2-40B4-BE49-F238E27FC236}">
                      <a16:creationId xmlns:a16="http://schemas.microsoft.com/office/drawing/2014/main" id="{B6A0CB8C-7D2D-CDD5-5E5A-C2D7FFA23F90}"/>
                    </a:ext>
                  </a:extLst>
                </p:cNvPr>
                <p:cNvSpPr/>
                <p:nvPr/>
              </p:nvSpPr>
              <p:spPr>
                <a:xfrm>
                  <a:off x="4704985" y="4142347"/>
                  <a:ext cx="131885" cy="121334"/>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59" name="Rectangle: Rounded Corners 1242">
                  <a:extLst>
                    <a:ext uri="{FF2B5EF4-FFF2-40B4-BE49-F238E27FC236}">
                      <a16:creationId xmlns:a16="http://schemas.microsoft.com/office/drawing/2014/main" id="{20FC4BAD-7638-C8CF-20D7-E49D9300A0D2}"/>
                    </a:ext>
                  </a:extLst>
                </p:cNvPr>
                <p:cNvSpPr/>
                <p:nvPr/>
              </p:nvSpPr>
              <p:spPr>
                <a:xfrm>
                  <a:off x="4853575" y="4142347"/>
                  <a:ext cx="131885" cy="121334"/>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60" name="Rectangle: Rounded Corners 1243">
                  <a:extLst>
                    <a:ext uri="{FF2B5EF4-FFF2-40B4-BE49-F238E27FC236}">
                      <a16:creationId xmlns:a16="http://schemas.microsoft.com/office/drawing/2014/main" id="{4AE7DFF9-29FA-C276-1CDA-600AEBEB2730}"/>
                    </a:ext>
                  </a:extLst>
                </p:cNvPr>
                <p:cNvSpPr/>
                <p:nvPr/>
              </p:nvSpPr>
              <p:spPr>
                <a:xfrm>
                  <a:off x="5002165" y="4142347"/>
                  <a:ext cx="131885" cy="121334"/>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grpSp>
          <p:sp>
            <p:nvSpPr>
              <p:cNvPr id="12" name="TextBox 11">
                <a:extLst>
                  <a:ext uri="{FF2B5EF4-FFF2-40B4-BE49-F238E27FC236}">
                    <a16:creationId xmlns:a16="http://schemas.microsoft.com/office/drawing/2014/main" id="{B2C5AB30-06FC-1314-A76A-03CC216E8D47}"/>
                  </a:ext>
                </a:extLst>
              </p:cNvPr>
              <p:cNvSpPr txBox="1"/>
              <p:nvPr/>
            </p:nvSpPr>
            <p:spPr>
              <a:xfrm>
                <a:off x="10148147" y="3703023"/>
                <a:ext cx="1127166" cy="24622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2205F"/>
                    </a:solidFill>
                    <a:effectLst/>
                    <a:uLnTx/>
                    <a:uFillTx/>
                    <a:latin typeface="Calibri" panose="020F0502020204030204"/>
                    <a:ea typeface="+mn-ea"/>
                    <a:cs typeface="+mn-cs"/>
                  </a:rPr>
                  <a:t>Attacked Factor</a:t>
                </a:r>
              </a:p>
            </p:txBody>
          </p:sp>
          <p:sp>
            <p:nvSpPr>
              <p:cNvPr id="13" name="TextBox 12">
                <a:extLst>
                  <a:ext uri="{FF2B5EF4-FFF2-40B4-BE49-F238E27FC236}">
                    <a16:creationId xmlns:a16="http://schemas.microsoft.com/office/drawing/2014/main" id="{D77C7226-96EA-6C6E-D9F9-6270DC688E7B}"/>
                  </a:ext>
                </a:extLst>
              </p:cNvPr>
              <p:cNvSpPr txBox="1"/>
              <p:nvPr/>
            </p:nvSpPr>
            <p:spPr>
              <a:xfrm>
                <a:off x="10148147" y="4086004"/>
                <a:ext cx="1127166" cy="24622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2205F"/>
                    </a:solidFill>
                    <a:effectLst/>
                    <a:uLnTx/>
                    <a:uFillTx/>
                    <a:latin typeface="Calibri" panose="020F0502020204030204"/>
                    <a:ea typeface="+mn-ea"/>
                    <a:cs typeface="+mn-cs"/>
                  </a:rPr>
                  <a:t>Actual Phishing</a:t>
                </a:r>
              </a:p>
            </p:txBody>
          </p:sp>
          <p:sp>
            <p:nvSpPr>
              <p:cNvPr id="14" name="TextBox 13">
                <a:extLst>
                  <a:ext uri="{FF2B5EF4-FFF2-40B4-BE49-F238E27FC236}">
                    <a16:creationId xmlns:a16="http://schemas.microsoft.com/office/drawing/2014/main" id="{A2115CA9-7848-6EEC-62AD-52E8ECB00905}"/>
                  </a:ext>
                </a:extLst>
              </p:cNvPr>
              <p:cNvSpPr txBox="1"/>
              <p:nvPr/>
            </p:nvSpPr>
            <p:spPr>
              <a:xfrm>
                <a:off x="10148147" y="4851966"/>
                <a:ext cx="720512"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2205F"/>
                    </a:solidFill>
                    <a:effectLst/>
                    <a:uLnTx/>
                    <a:uFillTx/>
                    <a:latin typeface="Calibri" panose="020F0502020204030204"/>
                    <a:ea typeface="+mn-ea"/>
                    <a:cs typeface="+mn-cs"/>
                  </a:rPr>
                  <a:t>Malware</a:t>
                </a:r>
              </a:p>
            </p:txBody>
          </p:sp>
          <p:sp>
            <p:nvSpPr>
              <p:cNvPr id="15" name="TextBox 14">
                <a:extLst>
                  <a:ext uri="{FF2B5EF4-FFF2-40B4-BE49-F238E27FC236}">
                    <a16:creationId xmlns:a16="http://schemas.microsoft.com/office/drawing/2014/main" id="{F161E049-EEA0-74CF-B716-BFD668BA4A61}"/>
                  </a:ext>
                </a:extLst>
              </p:cNvPr>
              <p:cNvSpPr txBox="1"/>
              <p:nvPr/>
            </p:nvSpPr>
            <p:spPr>
              <a:xfrm>
                <a:off x="10148147" y="3320042"/>
                <a:ext cx="1846943" cy="24622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2205F"/>
                    </a:solidFill>
                    <a:effectLst/>
                    <a:uLnTx/>
                    <a:uFillTx/>
                    <a:latin typeface="Calibri" panose="020F0502020204030204"/>
                    <a:ea typeface="+mn-ea"/>
                    <a:cs typeface="+mn-cs"/>
                  </a:rPr>
                  <a:t>Overall Risk</a:t>
                </a:r>
              </a:p>
            </p:txBody>
          </p:sp>
          <p:grpSp>
            <p:nvGrpSpPr>
              <p:cNvPr id="16" name="Group 15">
                <a:extLst>
                  <a:ext uri="{FF2B5EF4-FFF2-40B4-BE49-F238E27FC236}">
                    <a16:creationId xmlns:a16="http://schemas.microsoft.com/office/drawing/2014/main" id="{12832156-3E4E-126D-D99B-65084C6C3F59}"/>
                  </a:ext>
                </a:extLst>
              </p:cNvPr>
              <p:cNvGrpSpPr/>
              <p:nvPr/>
            </p:nvGrpSpPr>
            <p:grpSpPr>
              <a:xfrm>
                <a:off x="10232606" y="5471149"/>
                <a:ext cx="813085" cy="150826"/>
                <a:chOff x="9371667" y="4086665"/>
                <a:chExt cx="970084" cy="161778"/>
              </a:xfrm>
            </p:grpSpPr>
            <p:sp>
              <p:nvSpPr>
                <p:cNvPr id="50" name="Rectangle: Rounded Corners 1232">
                  <a:extLst>
                    <a:ext uri="{FF2B5EF4-FFF2-40B4-BE49-F238E27FC236}">
                      <a16:creationId xmlns:a16="http://schemas.microsoft.com/office/drawing/2014/main" id="{C1F48881-38A0-B418-F414-8B4A75124D89}"/>
                    </a:ext>
                  </a:extLst>
                </p:cNvPr>
                <p:cNvSpPr/>
                <p:nvPr/>
              </p:nvSpPr>
              <p:spPr>
                <a:xfrm>
                  <a:off x="9371667" y="4086665"/>
                  <a:ext cx="175846" cy="16177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51" name="Rectangle: Rounded Corners 1233">
                  <a:extLst>
                    <a:ext uri="{FF2B5EF4-FFF2-40B4-BE49-F238E27FC236}">
                      <a16:creationId xmlns:a16="http://schemas.microsoft.com/office/drawing/2014/main" id="{451B8B2B-B3E5-52BA-864A-F7E0B6E2A807}"/>
                    </a:ext>
                  </a:extLst>
                </p:cNvPr>
                <p:cNvSpPr/>
                <p:nvPr/>
              </p:nvSpPr>
              <p:spPr>
                <a:xfrm>
                  <a:off x="9569787" y="4086665"/>
                  <a:ext cx="175846" cy="161778"/>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52" name="Rectangle: Rounded Corners 1234">
                  <a:extLst>
                    <a:ext uri="{FF2B5EF4-FFF2-40B4-BE49-F238E27FC236}">
                      <a16:creationId xmlns:a16="http://schemas.microsoft.com/office/drawing/2014/main" id="{28F53B5C-16A4-7D15-D177-52A0C0E150FE}"/>
                    </a:ext>
                  </a:extLst>
                </p:cNvPr>
                <p:cNvSpPr/>
                <p:nvPr/>
              </p:nvSpPr>
              <p:spPr>
                <a:xfrm>
                  <a:off x="9767907" y="4086665"/>
                  <a:ext cx="175846" cy="161778"/>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53" name="Rectangle: Rounded Corners 1235">
                  <a:extLst>
                    <a:ext uri="{FF2B5EF4-FFF2-40B4-BE49-F238E27FC236}">
                      <a16:creationId xmlns:a16="http://schemas.microsoft.com/office/drawing/2014/main" id="{FB61821B-D0C5-73A7-7868-F1A333E9BDC2}"/>
                    </a:ext>
                  </a:extLst>
                </p:cNvPr>
                <p:cNvSpPr/>
                <p:nvPr/>
              </p:nvSpPr>
              <p:spPr>
                <a:xfrm>
                  <a:off x="9966027" y="4086665"/>
                  <a:ext cx="175846" cy="161778"/>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54" name="Freeform: Shape 1236">
                  <a:extLst>
                    <a:ext uri="{FF2B5EF4-FFF2-40B4-BE49-F238E27FC236}">
                      <a16:creationId xmlns:a16="http://schemas.microsoft.com/office/drawing/2014/main" id="{21ECFA4C-03B6-DA60-D351-A5A2DB7DA48C}"/>
                    </a:ext>
                  </a:extLst>
                </p:cNvPr>
                <p:cNvSpPr/>
                <p:nvPr/>
              </p:nvSpPr>
              <p:spPr>
                <a:xfrm>
                  <a:off x="10260676" y="4086665"/>
                  <a:ext cx="81075" cy="161778"/>
                </a:xfrm>
                <a:custGeom>
                  <a:avLst/>
                  <a:gdLst>
                    <a:gd name="connsiteX0" fmla="*/ 0 w 81075"/>
                    <a:gd name="connsiteY0" fmla="*/ 0 h 161778"/>
                    <a:gd name="connsiteX1" fmla="*/ 54111 w 81075"/>
                    <a:gd name="connsiteY1" fmla="*/ 0 h 161778"/>
                    <a:gd name="connsiteX2" fmla="*/ 81075 w 81075"/>
                    <a:gd name="connsiteY2" fmla="*/ 26964 h 161778"/>
                    <a:gd name="connsiteX3" fmla="*/ 81075 w 81075"/>
                    <a:gd name="connsiteY3" fmla="*/ 134814 h 161778"/>
                    <a:gd name="connsiteX4" fmla="*/ 54111 w 81075"/>
                    <a:gd name="connsiteY4" fmla="*/ 161778 h 161778"/>
                    <a:gd name="connsiteX5" fmla="*/ 0 w 81075"/>
                    <a:gd name="connsiteY5" fmla="*/ 161778 h 161778"/>
                    <a:gd name="connsiteX6" fmla="*/ 0 w 81075"/>
                    <a:gd name="connsiteY6" fmla="*/ 0 h 161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075" h="161778">
                      <a:moveTo>
                        <a:pt x="0" y="0"/>
                      </a:moveTo>
                      <a:lnTo>
                        <a:pt x="54111" y="0"/>
                      </a:lnTo>
                      <a:cubicBezTo>
                        <a:pt x="69003" y="0"/>
                        <a:pt x="81075" y="12072"/>
                        <a:pt x="81075" y="26964"/>
                      </a:cubicBezTo>
                      <a:lnTo>
                        <a:pt x="81075" y="134814"/>
                      </a:lnTo>
                      <a:cubicBezTo>
                        <a:pt x="81075" y="149706"/>
                        <a:pt x="69003" y="161778"/>
                        <a:pt x="54111" y="161778"/>
                      </a:cubicBezTo>
                      <a:lnTo>
                        <a:pt x="0" y="161778"/>
                      </a:lnTo>
                      <a:lnTo>
                        <a:pt x="0"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55" name="Freeform: Shape 1237">
                  <a:extLst>
                    <a:ext uri="{FF2B5EF4-FFF2-40B4-BE49-F238E27FC236}">
                      <a16:creationId xmlns:a16="http://schemas.microsoft.com/office/drawing/2014/main" id="{84762A6E-9CC8-2ED7-5A42-FC6BA3F10DFB}"/>
                    </a:ext>
                  </a:extLst>
                </p:cNvPr>
                <p:cNvSpPr/>
                <p:nvPr/>
              </p:nvSpPr>
              <p:spPr>
                <a:xfrm>
                  <a:off x="10165905" y="4086665"/>
                  <a:ext cx="94771" cy="161778"/>
                </a:xfrm>
                <a:custGeom>
                  <a:avLst/>
                  <a:gdLst>
                    <a:gd name="connsiteX0" fmla="*/ 26964 w 94771"/>
                    <a:gd name="connsiteY0" fmla="*/ 0 h 161778"/>
                    <a:gd name="connsiteX1" fmla="*/ 94771 w 94771"/>
                    <a:gd name="connsiteY1" fmla="*/ 0 h 161778"/>
                    <a:gd name="connsiteX2" fmla="*/ 94771 w 94771"/>
                    <a:gd name="connsiteY2" fmla="*/ 161778 h 161778"/>
                    <a:gd name="connsiteX3" fmla="*/ 26964 w 94771"/>
                    <a:gd name="connsiteY3" fmla="*/ 161778 h 161778"/>
                    <a:gd name="connsiteX4" fmla="*/ 0 w 94771"/>
                    <a:gd name="connsiteY4" fmla="*/ 134814 h 161778"/>
                    <a:gd name="connsiteX5" fmla="*/ 0 w 94771"/>
                    <a:gd name="connsiteY5" fmla="*/ 26964 h 161778"/>
                    <a:gd name="connsiteX6" fmla="*/ 26964 w 94771"/>
                    <a:gd name="connsiteY6" fmla="*/ 0 h 161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771" h="161778">
                      <a:moveTo>
                        <a:pt x="26964" y="0"/>
                      </a:moveTo>
                      <a:lnTo>
                        <a:pt x="94771" y="0"/>
                      </a:lnTo>
                      <a:lnTo>
                        <a:pt x="94771" y="161778"/>
                      </a:lnTo>
                      <a:lnTo>
                        <a:pt x="26964" y="161778"/>
                      </a:lnTo>
                      <a:cubicBezTo>
                        <a:pt x="12072" y="161778"/>
                        <a:pt x="0" y="149706"/>
                        <a:pt x="0" y="134814"/>
                      </a:cubicBezTo>
                      <a:lnTo>
                        <a:pt x="0" y="26964"/>
                      </a:lnTo>
                      <a:cubicBezTo>
                        <a:pt x="0" y="12072"/>
                        <a:pt x="12072" y="0"/>
                        <a:pt x="2696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grpSp>
          <p:sp>
            <p:nvSpPr>
              <p:cNvPr id="17" name="TextBox 16">
                <a:extLst>
                  <a:ext uri="{FF2B5EF4-FFF2-40B4-BE49-F238E27FC236}">
                    <a16:creationId xmlns:a16="http://schemas.microsoft.com/office/drawing/2014/main" id="{D7C1311E-F00D-BD68-9139-C4636757DCEB}"/>
                  </a:ext>
                </a:extLst>
              </p:cNvPr>
              <p:cNvSpPr txBox="1"/>
              <p:nvPr/>
            </p:nvSpPr>
            <p:spPr>
              <a:xfrm>
                <a:off x="10148147" y="5234947"/>
                <a:ext cx="156496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2205F"/>
                    </a:solidFill>
                    <a:effectLst/>
                    <a:uLnTx/>
                    <a:uFillTx/>
                    <a:latin typeface="Calibri" panose="020F0502020204030204"/>
                    <a:ea typeface="+mn-ea"/>
                    <a:cs typeface="+mn-cs"/>
                  </a:rPr>
                  <a:t>Sensitive Data Handling</a:t>
                </a:r>
              </a:p>
            </p:txBody>
          </p:sp>
          <p:grpSp>
            <p:nvGrpSpPr>
              <p:cNvPr id="18" name="Group 17">
                <a:extLst>
                  <a:ext uri="{FF2B5EF4-FFF2-40B4-BE49-F238E27FC236}">
                    <a16:creationId xmlns:a16="http://schemas.microsoft.com/office/drawing/2014/main" id="{848769B1-9AB7-E7B4-87EE-16CE677D51E2}"/>
                  </a:ext>
                </a:extLst>
              </p:cNvPr>
              <p:cNvGrpSpPr/>
              <p:nvPr/>
            </p:nvGrpSpPr>
            <p:grpSpPr>
              <a:xfrm>
                <a:off x="10232602" y="5866595"/>
                <a:ext cx="811612" cy="150826"/>
                <a:chOff x="6058289" y="4071183"/>
                <a:chExt cx="726245" cy="121334"/>
              </a:xfrm>
            </p:grpSpPr>
            <p:sp>
              <p:nvSpPr>
                <p:cNvPr id="43" name="Rectangle: Rounded Corners 1242">
                  <a:extLst>
                    <a:ext uri="{FF2B5EF4-FFF2-40B4-BE49-F238E27FC236}">
                      <a16:creationId xmlns:a16="http://schemas.microsoft.com/office/drawing/2014/main" id="{39FD51C9-C590-E5A5-7081-4F2CDA39589D}"/>
                    </a:ext>
                  </a:extLst>
                </p:cNvPr>
                <p:cNvSpPr/>
                <p:nvPr/>
              </p:nvSpPr>
              <p:spPr>
                <a:xfrm>
                  <a:off x="6386944" y="4071183"/>
                  <a:ext cx="99086" cy="121334"/>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grpSp>
              <p:nvGrpSpPr>
                <p:cNvPr id="44" name="Group 43">
                  <a:extLst>
                    <a:ext uri="{FF2B5EF4-FFF2-40B4-BE49-F238E27FC236}">
                      <a16:creationId xmlns:a16="http://schemas.microsoft.com/office/drawing/2014/main" id="{8ABF70EB-3960-18DE-66F4-23DA1BE1356D}"/>
                    </a:ext>
                  </a:extLst>
                </p:cNvPr>
                <p:cNvGrpSpPr/>
                <p:nvPr/>
              </p:nvGrpSpPr>
              <p:grpSpPr>
                <a:xfrm>
                  <a:off x="6058289" y="4071183"/>
                  <a:ext cx="726245" cy="121334"/>
                  <a:chOff x="4407805" y="4142347"/>
                  <a:chExt cx="726245" cy="121334"/>
                </a:xfrm>
              </p:grpSpPr>
              <p:sp>
                <p:nvSpPr>
                  <p:cNvPr id="45" name="Rectangle: Rounded Corners 1239">
                    <a:extLst>
                      <a:ext uri="{FF2B5EF4-FFF2-40B4-BE49-F238E27FC236}">
                        <a16:creationId xmlns:a16="http://schemas.microsoft.com/office/drawing/2014/main" id="{34B1184D-D723-F11B-12DD-5DE979EBF7C1}"/>
                      </a:ext>
                    </a:extLst>
                  </p:cNvPr>
                  <p:cNvSpPr/>
                  <p:nvPr/>
                </p:nvSpPr>
                <p:spPr>
                  <a:xfrm>
                    <a:off x="4407805" y="4142347"/>
                    <a:ext cx="131885" cy="121334"/>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46" name="Rectangle: Rounded Corners 1240">
                    <a:extLst>
                      <a:ext uri="{FF2B5EF4-FFF2-40B4-BE49-F238E27FC236}">
                        <a16:creationId xmlns:a16="http://schemas.microsoft.com/office/drawing/2014/main" id="{642A02C9-B6A7-F15A-D877-CAE1057E71E5}"/>
                      </a:ext>
                    </a:extLst>
                  </p:cNvPr>
                  <p:cNvSpPr/>
                  <p:nvPr/>
                </p:nvSpPr>
                <p:spPr>
                  <a:xfrm>
                    <a:off x="4556395" y="4142347"/>
                    <a:ext cx="131885" cy="121334"/>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47" name="Rectangle: Rounded Corners 1241">
                    <a:extLst>
                      <a:ext uri="{FF2B5EF4-FFF2-40B4-BE49-F238E27FC236}">
                        <a16:creationId xmlns:a16="http://schemas.microsoft.com/office/drawing/2014/main" id="{34B8A72E-4981-962D-BEC1-2DEA948684BD}"/>
                      </a:ext>
                    </a:extLst>
                  </p:cNvPr>
                  <p:cNvSpPr/>
                  <p:nvPr/>
                </p:nvSpPr>
                <p:spPr>
                  <a:xfrm>
                    <a:off x="4704985" y="4142347"/>
                    <a:ext cx="62193" cy="121334"/>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48" name="Rectangle: Rounded Corners 1242">
                    <a:extLst>
                      <a:ext uri="{FF2B5EF4-FFF2-40B4-BE49-F238E27FC236}">
                        <a16:creationId xmlns:a16="http://schemas.microsoft.com/office/drawing/2014/main" id="{65B11AC7-8CAF-2297-1DDC-00D51E308C44}"/>
                      </a:ext>
                    </a:extLst>
                  </p:cNvPr>
                  <p:cNvSpPr/>
                  <p:nvPr/>
                </p:nvSpPr>
                <p:spPr>
                  <a:xfrm>
                    <a:off x="4853575" y="4142347"/>
                    <a:ext cx="131885" cy="121334"/>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49" name="Rectangle: Rounded Corners 1243">
                    <a:extLst>
                      <a:ext uri="{FF2B5EF4-FFF2-40B4-BE49-F238E27FC236}">
                        <a16:creationId xmlns:a16="http://schemas.microsoft.com/office/drawing/2014/main" id="{B38A77C7-A08E-6CA6-BDA1-D84AE636E8A1}"/>
                      </a:ext>
                    </a:extLst>
                  </p:cNvPr>
                  <p:cNvSpPr/>
                  <p:nvPr/>
                </p:nvSpPr>
                <p:spPr>
                  <a:xfrm>
                    <a:off x="5002165" y="4142347"/>
                    <a:ext cx="131885" cy="121334"/>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grpSp>
          </p:grpSp>
          <p:sp>
            <p:nvSpPr>
              <p:cNvPr id="19" name="TextBox 18">
                <a:extLst>
                  <a:ext uri="{FF2B5EF4-FFF2-40B4-BE49-F238E27FC236}">
                    <a16:creationId xmlns:a16="http://schemas.microsoft.com/office/drawing/2014/main" id="{DABAE2C0-525C-37CA-CEE1-4B311AF2D976}"/>
                  </a:ext>
                </a:extLst>
              </p:cNvPr>
              <p:cNvSpPr txBox="1"/>
              <p:nvPr/>
            </p:nvSpPr>
            <p:spPr>
              <a:xfrm>
                <a:off x="10148147" y="5617927"/>
                <a:ext cx="1252360" cy="24622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2205F"/>
                    </a:solidFill>
                    <a:effectLst/>
                    <a:uLnTx/>
                    <a:uFillTx/>
                    <a:latin typeface="Calibri" panose="020F0502020204030204"/>
                    <a:ea typeface="+mn-ea"/>
                    <a:cs typeface="+mn-cs"/>
                  </a:rPr>
                  <a:t>Secure Browsing</a:t>
                </a:r>
              </a:p>
            </p:txBody>
          </p:sp>
          <p:grpSp>
            <p:nvGrpSpPr>
              <p:cNvPr id="20" name="Group 19">
                <a:extLst>
                  <a:ext uri="{FF2B5EF4-FFF2-40B4-BE49-F238E27FC236}">
                    <a16:creationId xmlns:a16="http://schemas.microsoft.com/office/drawing/2014/main" id="{AA9D9565-3E8A-9628-A6F5-CB24F0A6D66E}"/>
                  </a:ext>
                </a:extLst>
              </p:cNvPr>
              <p:cNvGrpSpPr/>
              <p:nvPr/>
            </p:nvGrpSpPr>
            <p:grpSpPr>
              <a:xfrm>
                <a:off x="10228947" y="4702524"/>
                <a:ext cx="811611" cy="150826"/>
                <a:chOff x="4407805" y="4142347"/>
                <a:chExt cx="726245" cy="121334"/>
              </a:xfrm>
            </p:grpSpPr>
            <p:sp>
              <p:nvSpPr>
                <p:cNvPr id="38" name="Rectangle: Rounded Corners 1239">
                  <a:extLst>
                    <a:ext uri="{FF2B5EF4-FFF2-40B4-BE49-F238E27FC236}">
                      <a16:creationId xmlns:a16="http://schemas.microsoft.com/office/drawing/2014/main" id="{9F0F803D-4446-1C71-59A0-C3D408DE1A2F}"/>
                    </a:ext>
                  </a:extLst>
                </p:cNvPr>
                <p:cNvSpPr/>
                <p:nvPr/>
              </p:nvSpPr>
              <p:spPr>
                <a:xfrm>
                  <a:off x="4407805" y="4142347"/>
                  <a:ext cx="131885" cy="12133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39" name="Rectangle: Rounded Corners 1240">
                  <a:extLst>
                    <a:ext uri="{FF2B5EF4-FFF2-40B4-BE49-F238E27FC236}">
                      <a16:creationId xmlns:a16="http://schemas.microsoft.com/office/drawing/2014/main" id="{D14FAA63-AD4B-C36B-EB75-A933DDBD41C8}"/>
                    </a:ext>
                  </a:extLst>
                </p:cNvPr>
                <p:cNvSpPr/>
                <p:nvPr/>
              </p:nvSpPr>
              <p:spPr>
                <a:xfrm>
                  <a:off x="4556395" y="4142347"/>
                  <a:ext cx="131885" cy="12133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40" name="Rectangle: Rounded Corners 1241">
                  <a:extLst>
                    <a:ext uri="{FF2B5EF4-FFF2-40B4-BE49-F238E27FC236}">
                      <a16:creationId xmlns:a16="http://schemas.microsoft.com/office/drawing/2014/main" id="{9719C052-D760-3094-2BD2-9DC508E31351}"/>
                    </a:ext>
                  </a:extLst>
                </p:cNvPr>
                <p:cNvSpPr/>
                <p:nvPr/>
              </p:nvSpPr>
              <p:spPr>
                <a:xfrm>
                  <a:off x="4704985" y="4142347"/>
                  <a:ext cx="131885" cy="121334"/>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41" name="Rectangle: Rounded Corners 1242">
                  <a:extLst>
                    <a:ext uri="{FF2B5EF4-FFF2-40B4-BE49-F238E27FC236}">
                      <a16:creationId xmlns:a16="http://schemas.microsoft.com/office/drawing/2014/main" id="{77BA0E90-8070-DE75-CFAD-9A4B0C0F55DB}"/>
                    </a:ext>
                  </a:extLst>
                </p:cNvPr>
                <p:cNvSpPr/>
                <p:nvPr/>
              </p:nvSpPr>
              <p:spPr>
                <a:xfrm>
                  <a:off x="4853575" y="4142347"/>
                  <a:ext cx="131885" cy="121334"/>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42" name="Rectangle: Rounded Corners 1243">
                  <a:extLst>
                    <a:ext uri="{FF2B5EF4-FFF2-40B4-BE49-F238E27FC236}">
                      <a16:creationId xmlns:a16="http://schemas.microsoft.com/office/drawing/2014/main" id="{098D50AB-1DDD-B74F-BDB3-ACBC98541287}"/>
                    </a:ext>
                  </a:extLst>
                </p:cNvPr>
                <p:cNvSpPr/>
                <p:nvPr/>
              </p:nvSpPr>
              <p:spPr>
                <a:xfrm>
                  <a:off x="5002165" y="4142347"/>
                  <a:ext cx="131885" cy="121334"/>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grpSp>
          <p:sp>
            <p:nvSpPr>
              <p:cNvPr id="21" name="TextBox 20">
                <a:extLst>
                  <a:ext uri="{FF2B5EF4-FFF2-40B4-BE49-F238E27FC236}">
                    <a16:creationId xmlns:a16="http://schemas.microsoft.com/office/drawing/2014/main" id="{753B0D22-D199-6E6D-6ACF-ACA202457F34}"/>
                  </a:ext>
                </a:extLst>
              </p:cNvPr>
              <p:cNvSpPr txBox="1"/>
              <p:nvPr/>
            </p:nvSpPr>
            <p:spPr>
              <a:xfrm>
                <a:off x="10148147" y="4468985"/>
                <a:ext cx="1551009" cy="24622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2205F"/>
                    </a:solidFill>
                    <a:effectLst/>
                    <a:uLnTx/>
                    <a:uFillTx/>
                    <a:latin typeface="Calibri" panose="020F0502020204030204"/>
                    <a:ea typeface="+mn-ea"/>
                    <a:cs typeface="+mn-cs"/>
                  </a:rPr>
                  <a:t>Simulated Phishing</a:t>
                </a:r>
              </a:p>
            </p:txBody>
          </p:sp>
          <p:sp>
            <p:nvSpPr>
              <p:cNvPr id="22" name="Rectangle: Rounded Corners 10">
                <a:extLst>
                  <a:ext uri="{FF2B5EF4-FFF2-40B4-BE49-F238E27FC236}">
                    <a16:creationId xmlns:a16="http://schemas.microsoft.com/office/drawing/2014/main" id="{5739D3AF-C25B-E597-A336-C9D0F2D4EA76}"/>
                  </a:ext>
                </a:extLst>
              </p:cNvPr>
              <p:cNvSpPr/>
              <p:nvPr/>
            </p:nvSpPr>
            <p:spPr>
              <a:xfrm>
                <a:off x="11434597" y="3921294"/>
                <a:ext cx="640080" cy="22044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Open Sans"/>
                    <a:ea typeface="+mn-ea"/>
                    <a:cs typeface="+mn-cs"/>
                  </a:rPr>
                  <a:t>High</a:t>
                </a:r>
              </a:p>
            </p:txBody>
          </p:sp>
          <p:sp>
            <p:nvSpPr>
              <p:cNvPr id="23" name="Rectangle: Rounded Corners 10">
                <a:extLst>
                  <a:ext uri="{FF2B5EF4-FFF2-40B4-BE49-F238E27FC236}">
                    <a16:creationId xmlns:a16="http://schemas.microsoft.com/office/drawing/2014/main" id="{8572D678-E9A4-8003-B81F-D653DB96190C}"/>
                  </a:ext>
                </a:extLst>
              </p:cNvPr>
              <p:cNvSpPr/>
              <p:nvPr/>
            </p:nvSpPr>
            <p:spPr>
              <a:xfrm>
                <a:off x="11442450" y="4302352"/>
                <a:ext cx="640080" cy="22044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Open Sans"/>
                    <a:ea typeface="+mn-ea"/>
                    <a:cs typeface="+mn-cs"/>
                  </a:rPr>
                  <a:t>8.1</a:t>
                </a:r>
              </a:p>
            </p:txBody>
          </p:sp>
          <p:sp>
            <p:nvSpPr>
              <p:cNvPr id="24" name="Rectangle: Rounded Corners 10">
                <a:extLst>
                  <a:ext uri="{FF2B5EF4-FFF2-40B4-BE49-F238E27FC236}">
                    <a16:creationId xmlns:a16="http://schemas.microsoft.com/office/drawing/2014/main" id="{12669B6B-07DC-2AA4-8F82-B6C56972ACE2}"/>
                  </a:ext>
                </a:extLst>
              </p:cNvPr>
              <p:cNvSpPr/>
              <p:nvPr/>
            </p:nvSpPr>
            <p:spPr>
              <a:xfrm>
                <a:off x="11457317" y="4683410"/>
                <a:ext cx="640080" cy="22044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Open Sans"/>
                    <a:ea typeface="+mn-ea"/>
                    <a:cs typeface="+mn-cs"/>
                  </a:rPr>
                  <a:t>2.1</a:t>
                </a:r>
              </a:p>
            </p:txBody>
          </p:sp>
          <p:sp>
            <p:nvSpPr>
              <p:cNvPr id="25" name="Rectangle: Rounded Corners 10">
                <a:extLst>
                  <a:ext uri="{FF2B5EF4-FFF2-40B4-BE49-F238E27FC236}">
                    <a16:creationId xmlns:a16="http://schemas.microsoft.com/office/drawing/2014/main" id="{440166BF-C30F-1532-AA5E-30373379A1D6}"/>
                  </a:ext>
                </a:extLst>
              </p:cNvPr>
              <p:cNvSpPr/>
              <p:nvPr/>
            </p:nvSpPr>
            <p:spPr>
              <a:xfrm>
                <a:off x="11442450" y="5064468"/>
                <a:ext cx="640080" cy="22044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Open Sans"/>
                    <a:ea typeface="+mn-ea"/>
                    <a:cs typeface="+mn-cs"/>
                  </a:rPr>
                  <a:t>1.2</a:t>
                </a:r>
              </a:p>
            </p:txBody>
          </p:sp>
          <p:sp>
            <p:nvSpPr>
              <p:cNvPr id="26" name="Rectangle: Rounded Corners 10">
                <a:extLst>
                  <a:ext uri="{FF2B5EF4-FFF2-40B4-BE49-F238E27FC236}">
                    <a16:creationId xmlns:a16="http://schemas.microsoft.com/office/drawing/2014/main" id="{1D573CF5-BF34-5942-CBD1-F2634F1D2EA2}"/>
                  </a:ext>
                </a:extLst>
              </p:cNvPr>
              <p:cNvSpPr/>
              <p:nvPr/>
            </p:nvSpPr>
            <p:spPr>
              <a:xfrm>
                <a:off x="11442450" y="5445526"/>
                <a:ext cx="640080" cy="22044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Open Sans"/>
                    <a:ea typeface="+mn-ea"/>
                    <a:cs typeface="+mn-cs"/>
                  </a:rPr>
                  <a:t>1.3</a:t>
                </a:r>
              </a:p>
            </p:txBody>
          </p:sp>
          <p:sp>
            <p:nvSpPr>
              <p:cNvPr id="27" name="Rectangle: Rounded Corners 10">
                <a:extLst>
                  <a:ext uri="{FF2B5EF4-FFF2-40B4-BE49-F238E27FC236}">
                    <a16:creationId xmlns:a16="http://schemas.microsoft.com/office/drawing/2014/main" id="{E2ED541D-099D-059F-B409-A8E3B326D8AD}"/>
                  </a:ext>
                </a:extLst>
              </p:cNvPr>
              <p:cNvSpPr/>
              <p:nvPr/>
            </p:nvSpPr>
            <p:spPr>
              <a:xfrm>
                <a:off x="11434597" y="5826586"/>
                <a:ext cx="640080" cy="22044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Open Sans"/>
                    <a:ea typeface="+mn-ea"/>
                    <a:cs typeface="+mn-cs"/>
                  </a:rPr>
                  <a:t>4.3</a:t>
                </a:r>
              </a:p>
            </p:txBody>
          </p:sp>
          <p:sp>
            <p:nvSpPr>
              <p:cNvPr id="28" name="Google Shape;1178;p144">
                <a:extLst>
                  <a:ext uri="{FF2B5EF4-FFF2-40B4-BE49-F238E27FC236}">
                    <a16:creationId xmlns:a16="http://schemas.microsoft.com/office/drawing/2014/main" id="{2C358A5E-6505-B65D-2DB3-EE343D9FF80B}"/>
                  </a:ext>
                </a:extLst>
              </p:cNvPr>
              <p:cNvSpPr txBox="1"/>
              <p:nvPr/>
            </p:nvSpPr>
            <p:spPr>
              <a:xfrm>
                <a:off x="10252283" y="2134954"/>
                <a:ext cx="1942644" cy="276959"/>
              </a:xfrm>
              <a:prstGeom prst="rect">
                <a:avLst/>
              </a:prstGeom>
              <a:noFill/>
              <a:ln>
                <a:noFill/>
              </a:ln>
            </p:spPr>
            <p:txBody>
              <a:bodyPr spcFirstLastPara="1" wrap="square" lIns="91425" tIns="45700" rIns="91425" bIns="45700" anchor="t" anchorCtr="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 sz="1200" b="0" i="0" u="none" strike="noStrike" kern="1200" cap="none" spc="0" normalizeH="0" baseline="0" noProof="0" dirty="0">
                    <a:ln>
                      <a:noFill/>
                    </a:ln>
                    <a:solidFill>
                      <a:srgbClr val="FFFFFF"/>
                    </a:solidFill>
                    <a:effectLst/>
                    <a:uLnTx/>
                    <a:uFillTx/>
                    <a:latin typeface="Calibri" panose="020F0502020204030204"/>
                    <a:ea typeface="Roboto"/>
                    <a:cs typeface="Roboto"/>
                    <a:sym typeface="Roboto"/>
                  </a:rPr>
                  <a:t>Individual Risk Insights</a:t>
                </a:r>
                <a:endParaRPr kumimoji="0"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29" name="Group 28">
                <a:extLst>
                  <a:ext uri="{FF2B5EF4-FFF2-40B4-BE49-F238E27FC236}">
                    <a16:creationId xmlns:a16="http://schemas.microsoft.com/office/drawing/2014/main" id="{169DB4B4-05C4-A919-5E82-00B1A3523460}"/>
                  </a:ext>
                </a:extLst>
              </p:cNvPr>
              <p:cNvGrpSpPr/>
              <p:nvPr/>
            </p:nvGrpSpPr>
            <p:grpSpPr>
              <a:xfrm>
                <a:off x="10228835" y="3552784"/>
                <a:ext cx="811610" cy="152272"/>
                <a:chOff x="5849133" y="1578752"/>
                <a:chExt cx="726245" cy="122497"/>
              </a:xfrm>
            </p:grpSpPr>
            <p:grpSp>
              <p:nvGrpSpPr>
                <p:cNvPr id="31" name="Group 30">
                  <a:extLst>
                    <a:ext uri="{FF2B5EF4-FFF2-40B4-BE49-F238E27FC236}">
                      <a16:creationId xmlns:a16="http://schemas.microsoft.com/office/drawing/2014/main" id="{BF7E15FA-1781-036F-554D-1FAAE424BB65}"/>
                    </a:ext>
                  </a:extLst>
                </p:cNvPr>
                <p:cNvGrpSpPr/>
                <p:nvPr/>
              </p:nvGrpSpPr>
              <p:grpSpPr>
                <a:xfrm>
                  <a:off x="5849133" y="1578752"/>
                  <a:ext cx="726245" cy="121334"/>
                  <a:chOff x="4407805" y="4142347"/>
                  <a:chExt cx="726245" cy="121334"/>
                </a:xfrm>
              </p:grpSpPr>
              <p:sp>
                <p:nvSpPr>
                  <p:cNvPr id="33" name="Rectangle: Rounded Corners 1239">
                    <a:extLst>
                      <a:ext uri="{FF2B5EF4-FFF2-40B4-BE49-F238E27FC236}">
                        <a16:creationId xmlns:a16="http://schemas.microsoft.com/office/drawing/2014/main" id="{EC4B340C-6E5D-C182-74C8-CB374C278519}"/>
                      </a:ext>
                    </a:extLst>
                  </p:cNvPr>
                  <p:cNvSpPr/>
                  <p:nvPr/>
                </p:nvSpPr>
                <p:spPr>
                  <a:xfrm>
                    <a:off x="4407805" y="4142347"/>
                    <a:ext cx="131885" cy="121334"/>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34" name="Rectangle: Rounded Corners 1240">
                    <a:extLst>
                      <a:ext uri="{FF2B5EF4-FFF2-40B4-BE49-F238E27FC236}">
                        <a16:creationId xmlns:a16="http://schemas.microsoft.com/office/drawing/2014/main" id="{EB84EDDB-707A-83BB-A38E-9FB9B4ADF1A7}"/>
                      </a:ext>
                    </a:extLst>
                  </p:cNvPr>
                  <p:cNvSpPr/>
                  <p:nvPr/>
                </p:nvSpPr>
                <p:spPr>
                  <a:xfrm>
                    <a:off x="4556395" y="4142347"/>
                    <a:ext cx="131885" cy="121334"/>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35" name="Rectangle: Rounded Corners 1241">
                    <a:extLst>
                      <a:ext uri="{FF2B5EF4-FFF2-40B4-BE49-F238E27FC236}">
                        <a16:creationId xmlns:a16="http://schemas.microsoft.com/office/drawing/2014/main" id="{E5076565-4707-203B-03FB-4369BE4C95FD}"/>
                      </a:ext>
                    </a:extLst>
                  </p:cNvPr>
                  <p:cNvSpPr/>
                  <p:nvPr/>
                </p:nvSpPr>
                <p:spPr>
                  <a:xfrm>
                    <a:off x="4704985" y="4142347"/>
                    <a:ext cx="131885" cy="121334"/>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36" name="Rectangle: Rounded Corners 1242">
                    <a:extLst>
                      <a:ext uri="{FF2B5EF4-FFF2-40B4-BE49-F238E27FC236}">
                        <a16:creationId xmlns:a16="http://schemas.microsoft.com/office/drawing/2014/main" id="{2AF17454-D007-90C7-2B7A-EE044AE9F839}"/>
                      </a:ext>
                    </a:extLst>
                  </p:cNvPr>
                  <p:cNvSpPr/>
                  <p:nvPr/>
                </p:nvSpPr>
                <p:spPr>
                  <a:xfrm>
                    <a:off x="4853575" y="4142347"/>
                    <a:ext cx="131885" cy="121334"/>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37" name="Rectangle: Rounded Corners 1243">
                    <a:extLst>
                      <a:ext uri="{FF2B5EF4-FFF2-40B4-BE49-F238E27FC236}">
                        <a16:creationId xmlns:a16="http://schemas.microsoft.com/office/drawing/2014/main" id="{E0F8516B-418E-49CC-73D9-2B3D1ECE1613}"/>
                      </a:ext>
                    </a:extLst>
                  </p:cNvPr>
                  <p:cNvSpPr/>
                  <p:nvPr/>
                </p:nvSpPr>
                <p:spPr>
                  <a:xfrm>
                    <a:off x="5002165" y="4142347"/>
                    <a:ext cx="131885" cy="121334"/>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grpSp>
            <p:sp>
              <p:nvSpPr>
                <p:cNvPr id="32" name="Rectangle: Rounded Corners 1242">
                  <a:extLst>
                    <a:ext uri="{FF2B5EF4-FFF2-40B4-BE49-F238E27FC236}">
                      <a16:creationId xmlns:a16="http://schemas.microsoft.com/office/drawing/2014/main" id="{32E16683-2608-8730-41C5-68CE1C316AD6}"/>
                    </a:ext>
                  </a:extLst>
                </p:cNvPr>
                <p:cNvSpPr/>
                <p:nvPr/>
              </p:nvSpPr>
              <p:spPr>
                <a:xfrm>
                  <a:off x="6298605" y="1579915"/>
                  <a:ext cx="72338" cy="121334"/>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grpSp>
        </p:grpSp>
        <p:pic>
          <p:nvPicPr>
            <p:cNvPr id="3" name="Picture 2" descr="A person wearing a turtleneck sweater&#10;&#10;Description automatically generated">
              <a:extLst>
                <a:ext uri="{FF2B5EF4-FFF2-40B4-BE49-F238E27FC236}">
                  <a16:creationId xmlns:a16="http://schemas.microsoft.com/office/drawing/2014/main" id="{5D39B772-CCDD-B018-82E2-52EF1553AEBA}"/>
                </a:ext>
              </a:extLst>
            </p:cNvPr>
            <p:cNvPicPr>
              <a:picLocks noChangeAspect="1"/>
            </p:cNvPicPr>
            <p:nvPr/>
          </p:nvPicPr>
          <p:blipFill rotWithShape="1">
            <a:blip r:embed="rId8">
              <a:extLst>
                <a:ext uri="{28A0092B-C50C-407E-A947-70E740481C1C}">
                  <a14:useLocalDpi xmlns:a14="http://schemas.microsoft.com/office/drawing/2010/main" val="0"/>
                </a:ext>
              </a:extLst>
            </a:blip>
            <a:srcRect l="19611" t="3048" r="34173" b="26700"/>
            <a:stretch/>
          </p:blipFill>
          <p:spPr>
            <a:xfrm>
              <a:off x="10838125" y="2646381"/>
              <a:ext cx="609946" cy="609946"/>
            </a:xfrm>
            <a:prstGeom prst="ellipse">
              <a:avLst/>
            </a:prstGeom>
          </p:spPr>
        </p:pic>
      </p:grpSp>
    </p:spTree>
  </p:cSld>
  <p:clrMapOvr>
    <a:masterClrMapping/>
  </p:clrMapOvr>
  <p:transition spd="slow">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70;p19">
            <a:extLst>
              <a:ext uri="{FF2B5EF4-FFF2-40B4-BE49-F238E27FC236}">
                <a16:creationId xmlns:a16="http://schemas.microsoft.com/office/drawing/2014/main" id="{96827C1C-1A7D-1563-BA2A-39F3C54A0876}"/>
              </a:ext>
            </a:extLst>
          </p:cNvPr>
          <p:cNvSpPr txBox="1"/>
          <p:nvPr/>
        </p:nvSpPr>
        <p:spPr>
          <a:xfrm>
            <a:off x="404224" y="364127"/>
            <a:ext cx="12641457" cy="1283973"/>
          </a:xfrm>
          <a:prstGeom prst="rect">
            <a:avLst/>
          </a:prstGeom>
          <a:noFill/>
          <a:ln>
            <a:noFill/>
          </a:ln>
        </p:spPr>
        <p:txBody>
          <a:bodyPr spcFirstLastPara="1" wrap="square" lIns="134372" tIns="134372" rIns="134372" bIns="134372"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400"/>
              <a:buFontTx/>
              <a:buNone/>
              <a:tabLst/>
              <a:defRPr/>
            </a:pPr>
            <a:r>
              <a:rPr kumimoji="0" lang="en-US" sz="4000" b="1" i="0" u="none" strike="noStrike" kern="1200" cap="none" spc="0" normalizeH="0" baseline="0" noProof="0" dirty="0">
                <a:ln>
                  <a:noFill/>
                </a:ln>
                <a:solidFill>
                  <a:srgbClr val="FFFFFF"/>
                </a:solidFill>
                <a:effectLst/>
                <a:uLnTx/>
                <a:uFillTx/>
                <a:latin typeface="Calibri"/>
                <a:ea typeface="Sorts Mill Goudy"/>
                <a:cs typeface="Sorts Mill Goudy"/>
                <a:sym typeface="Sorts Mill Goudy"/>
              </a:rPr>
              <a:t>Role, Access &amp; Decisions Combined Into a User Risk Score</a:t>
            </a:r>
            <a:endParaRPr kumimoji="0" lang="en-US" sz="4000" b="1" i="0" u="none" strike="noStrike" kern="1200" cap="none" spc="0" normalizeH="0" baseline="0" noProof="0" dirty="0">
              <a:ln>
                <a:noFill/>
              </a:ln>
              <a:solidFill>
                <a:srgbClr val="FFFFFF"/>
              </a:solidFill>
              <a:effectLst/>
              <a:uLnTx/>
              <a:uFillTx/>
              <a:latin typeface="Calibri"/>
              <a:ea typeface="+mn-ea"/>
              <a:cs typeface="Calibri"/>
            </a:endParaRPr>
          </a:p>
        </p:txBody>
      </p:sp>
      <p:sp>
        <p:nvSpPr>
          <p:cNvPr id="6" name="Google Shape;371;p19">
            <a:extLst>
              <a:ext uri="{FF2B5EF4-FFF2-40B4-BE49-F238E27FC236}">
                <a16:creationId xmlns:a16="http://schemas.microsoft.com/office/drawing/2014/main" id="{57B9EC6B-738F-3C83-D66D-E1C641136F35}"/>
              </a:ext>
            </a:extLst>
          </p:cNvPr>
          <p:cNvSpPr/>
          <p:nvPr/>
        </p:nvSpPr>
        <p:spPr>
          <a:xfrm>
            <a:off x="714144" y="2129048"/>
            <a:ext cx="8293644" cy="4520362"/>
          </a:xfrm>
          <a:prstGeom prst="rect">
            <a:avLst/>
          </a:prstGeom>
          <a:solidFill>
            <a:schemeClr val="accent3">
              <a:alpha val="7843"/>
            </a:schemeClr>
          </a:solidFill>
          <a:ln>
            <a:noFill/>
          </a:ln>
        </p:spPr>
        <p:txBody>
          <a:bodyPr spcFirstLastPara="1" wrap="square" lIns="100779" tIns="50376" rIns="100779" bIns="50376"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58" b="0" i="0" u="none" strike="noStrike" kern="1200" cap="none" spc="0" normalizeH="0" baseline="0" noProof="0">
              <a:ln>
                <a:noFill/>
              </a:ln>
              <a:solidFill>
                <a:srgbClr val="FFFFFF"/>
              </a:solidFill>
              <a:effectLst/>
              <a:uLnTx/>
              <a:uFillTx/>
              <a:latin typeface="Arial"/>
              <a:ea typeface="Arial"/>
              <a:cs typeface="Arial"/>
              <a:sym typeface="Arial"/>
            </a:endParaRPr>
          </a:p>
        </p:txBody>
      </p:sp>
      <p:pic>
        <p:nvPicPr>
          <p:cNvPr id="7" name="Google Shape;377;p19" descr="Icon&#10;&#10;Description automatically generated">
            <a:extLst>
              <a:ext uri="{FF2B5EF4-FFF2-40B4-BE49-F238E27FC236}">
                <a16:creationId xmlns:a16="http://schemas.microsoft.com/office/drawing/2014/main" id="{EAC36535-C451-2B41-B1DD-E6AA65ACB7A7}"/>
              </a:ext>
            </a:extLst>
          </p:cNvPr>
          <p:cNvPicPr preferRelativeResize="0"/>
          <p:nvPr/>
        </p:nvPicPr>
        <p:blipFill rotWithShape="1">
          <a:blip r:embed="rId3">
            <a:alphaModFix/>
          </a:blip>
          <a:srcRect/>
          <a:stretch/>
        </p:blipFill>
        <p:spPr>
          <a:xfrm>
            <a:off x="6412846" y="5753730"/>
            <a:ext cx="722402" cy="722402"/>
          </a:xfrm>
          <a:prstGeom prst="rect">
            <a:avLst/>
          </a:prstGeom>
          <a:noFill/>
          <a:ln>
            <a:noFill/>
          </a:ln>
        </p:spPr>
      </p:pic>
      <p:pic>
        <p:nvPicPr>
          <p:cNvPr id="8" name="Google Shape;378;p19" descr="Icon&#10;&#10;Description automatically generated">
            <a:extLst>
              <a:ext uri="{FF2B5EF4-FFF2-40B4-BE49-F238E27FC236}">
                <a16:creationId xmlns:a16="http://schemas.microsoft.com/office/drawing/2014/main" id="{1185BC68-CA4D-A9B6-1591-E58C730D82F6}"/>
              </a:ext>
            </a:extLst>
          </p:cNvPr>
          <p:cNvPicPr preferRelativeResize="0"/>
          <p:nvPr/>
        </p:nvPicPr>
        <p:blipFill rotWithShape="1">
          <a:blip r:embed="rId4">
            <a:alphaModFix/>
          </a:blip>
          <a:srcRect/>
          <a:stretch/>
        </p:blipFill>
        <p:spPr>
          <a:xfrm>
            <a:off x="6413987" y="3361079"/>
            <a:ext cx="722402" cy="722402"/>
          </a:xfrm>
          <a:prstGeom prst="rect">
            <a:avLst/>
          </a:prstGeom>
          <a:noFill/>
          <a:ln>
            <a:noFill/>
          </a:ln>
        </p:spPr>
      </p:pic>
      <p:pic>
        <p:nvPicPr>
          <p:cNvPr id="9" name="Google Shape;380;p19" descr="Icon&#10;&#10;Description automatically generated">
            <a:extLst>
              <a:ext uri="{FF2B5EF4-FFF2-40B4-BE49-F238E27FC236}">
                <a16:creationId xmlns:a16="http://schemas.microsoft.com/office/drawing/2014/main" id="{B55B1AA5-0480-572E-1E6E-73C687B1F639}"/>
              </a:ext>
            </a:extLst>
          </p:cNvPr>
          <p:cNvPicPr preferRelativeResize="0"/>
          <p:nvPr/>
        </p:nvPicPr>
        <p:blipFill rotWithShape="1">
          <a:blip r:embed="rId5">
            <a:alphaModFix/>
          </a:blip>
          <a:srcRect/>
          <a:stretch/>
        </p:blipFill>
        <p:spPr>
          <a:xfrm>
            <a:off x="2753774" y="4576305"/>
            <a:ext cx="722402" cy="722402"/>
          </a:xfrm>
          <a:prstGeom prst="rect">
            <a:avLst/>
          </a:prstGeom>
          <a:noFill/>
          <a:ln>
            <a:noFill/>
          </a:ln>
        </p:spPr>
      </p:pic>
      <p:pic>
        <p:nvPicPr>
          <p:cNvPr id="10" name="Google Shape;381;p19" descr="Icon&#10;&#10;Description automatically generated">
            <a:extLst>
              <a:ext uri="{FF2B5EF4-FFF2-40B4-BE49-F238E27FC236}">
                <a16:creationId xmlns:a16="http://schemas.microsoft.com/office/drawing/2014/main" id="{078CC10C-D3DB-5813-620C-4D9DC2319898}"/>
              </a:ext>
            </a:extLst>
          </p:cNvPr>
          <p:cNvPicPr preferRelativeResize="0"/>
          <p:nvPr/>
        </p:nvPicPr>
        <p:blipFill rotWithShape="1">
          <a:blip r:embed="rId6">
            <a:alphaModFix/>
          </a:blip>
          <a:srcRect/>
          <a:stretch/>
        </p:blipFill>
        <p:spPr>
          <a:xfrm>
            <a:off x="6453110" y="2259718"/>
            <a:ext cx="722402" cy="722402"/>
          </a:xfrm>
          <a:prstGeom prst="rect">
            <a:avLst/>
          </a:prstGeom>
          <a:noFill/>
          <a:ln>
            <a:noFill/>
          </a:ln>
        </p:spPr>
      </p:pic>
      <p:grpSp>
        <p:nvGrpSpPr>
          <p:cNvPr id="11" name="Google Shape;386;p19">
            <a:extLst>
              <a:ext uri="{FF2B5EF4-FFF2-40B4-BE49-F238E27FC236}">
                <a16:creationId xmlns:a16="http://schemas.microsoft.com/office/drawing/2014/main" id="{61E755BD-ED1D-177E-7F7F-7CEBD07B8F6A}"/>
              </a:ext>
            </a:extLst>
          </p:cNvPr>
          <p:cNvGrpSpPr/>
          <p:nvPr/>
        </p:nvGrpSpPr>
        <p:grpSpPr>
          <a:xfrm>
            <a:off x="2758690" y="2259718"/>
            <a:ext cx="722402" cy="4216414"/>
            <a:chOff x="2255731" y="2316053"/>
            <a:chExt cx="655350" cy="3825054"/>
          </a:xfrm>
        </p:grpSpPr>
        <p:pic>
          <p:nvPicPr>
            <p:cNvPr id="12" name="Google Shape;388;p19" descr="Icon&#10;&#10;Description automatically generated">
              <a:extLst>
                <a:ext uri="{FF2B5EF4-FFF2-40B4-BE49-F238E27FC236}">
                  <a16:creationId xmlns:a16="http://schemas.microsoft.com/office/drawing/2014/main" id="{EA3F84DC-B26C-F03D-C16C-C06E758AF439}"/>
                </a:ext>
              </a:extLst>
            </p:cNvPr>
            <p:cNvPicPr preferRelativeResize="0"/>
            <p:nvPr/>
          </p:nvPicPr>
          <p:blipFill rotWithShape="1">
            <a:blip r:embed="rId7">
              <a:alphaModFix/>
            </a:blip>
            <a:srcRect/>
            <a:stretch/>
          </p:blipFill>
          <p:spPr>
            <a:xfrm>
              <a:off x="2255731" y="2316053"/>
              <a:ext cx="655350" cy="655350"/>
            </a:xfrm>
            <a:prstGeom prst="rect">
              <a:avLst/>
            </a:prstGeom>
            <a:noFill/>
            <a:ln>
              <a:noFill/>
            </a:ln>
          </p:spPr>
        </p:pic>
        <p:grpSp>
          <p:nvGrpSpPr>
            <p:cNvPr id="13" name="Google Shape;390;p19">
              <a:extLst>
                <a:ext uri="{FF2B5EF4-FFF2-40B4-BE49-F238E27FC236}">
                  <a16:creationId xmlns:a16="http://schemas.microsoft.com/office/drawing/2014/main" id="{6B75FCDD-E828-BC72-EF9B-5E1A7F67EE79}"/>
                </a:ext>
              </a:extLst>
            </p:cNvPr>
            <p:cNvGrpSpPr/>
            <p:nvPr/>
          </p:nvGrpSpPr>
          <p:grpSpPr>
            <a:xfrm>
              <a:off x="2255731" y="5485757"/>
              <a:ext cx="655350" cy="655350"/>
              <a:chOff x="654665" y="5088573"/>
              <a:chExt cx="509769" cy="509769"/>
            </a:xfrm>
          </p:grpSpPr>
          <p:pic>
            <p:nvPicPr>
              <p:cNvPr id="14" name="Google Shape;391;p19" descr="Icon&#10;&#10;Description automatically generated">
                <a:extLst>
                  <a:ext uri="{FF2B5EF4-FFF2-40B4-BE49-F238E27FC236}">
                    <a16:creationId xmlns:a16="http://schemas.microsoft.com/office/drawing/2014/main" id="{11138A3F-78B7-9FFF-062E-D69C04BF9FAD}"/>
                  </a:ext>
                </a:extLst>
              </p:cNvPr>
              <p:cNvPicPr preferRelativeResize="0"/>
              <p:nvPr/>
            </p:nvPicPr>
            <p:blipFill rotWithShape="1">
              <a:blip r:embed="rId4">
                <a:alphaModFix/>
              </a:blip>
              <a:srcRect/>
              <a:stretch/>
            </p:blipFill>
            <p:spPr>
              <a:xfrm>
                <a:off x="654665" y="5088573"/>
                <a:ext cx="509769" cy="509769"/>
              </a:xfrm>
              <a:custGeom>
                <a:avLst/>
                <a:gdLst/>
                <a:ahLst/>
                <a:cxnLst/>
                <a:rect l="l" t="t" r="r" b="b"/>
                <a:pathLst>
                  <a:path w="509769" h="509769" extrusionOk="0">
                    <a:moveTo>
                      <a:pt x="183535" y="200183"/>
                    </a:moveTo>
                    <a:lnTo>
                      <a:pt x="183535" y="374015"/>
                    </a:lnTo>
                    <a:lnTo>
                      <a:pt x="319266" y="374015"/>
                    </a:lnTo>
                    <a:lnTo>
                      <a:pt x="319266" y="200183"/>
                    </a:lnTo>
                    <a:close/>
                    <a:moveTo>
                      <a:pt x="0" y="0"/>
                    </a:moveTo>
                    <a:lnTo>
                      <a:pt x="509769" y="0"/>
                    </a:lnTo>
                    <a:lnTo>
                      <a:pt x="509769" y="509769"/>
                    </a:lnTo>
                    <a:lnTo>
                      <a:pt x="0" y="509769"/>
                    </a:lnTo>
                    <a:close/>
                  </a:path>
                </a:pathLst>
              </a:custGeom>
              <a:noFill/>
              <a:ln>
                <a:noFill/>
              </a:ln>
            </p:spPr>
          </p:pic>
          <p:sp>
            <p:nvSpPr>
              <p:cNvPr id="15" name="Google Shape;392;p19">
                <a:extLst>
                  <a:ext uri="{FF2B5EF4-FFF2-40B4-BE49-F238E27FC236}">
                    <a16:creationId xmlns:a16="http://schemas.microsoft.com/office/drawing/2014/main" id="{AEFC7D57-F7B5-DE8C-94C5-8D538EDC8E5D}"/>
                  </a:ext>
                </a:extLst>
              </p:cNvPr>
              <p:cNvSpPr/>
              <p:nvPr/>
            </p:nvSpPr>
            <p:spPr>
              <a:xfrm rot="10800000">
                <a:off x="874621" y="5335056"/>
                <a:ext cx="69856" cy="141031"/>
              </a:xfrm>
              <a:prstGeom prst="downArrow">
                <a:avLst>
                  <a:gd name="adj1" fmla="val 50000"/>
                  <a:gd name="adj2" fmla="val 80679"/>
                </a:avLst>
              </a:prstGeom>
              <a:solidFill>
                <a:schemeClr val="lt1"/>
              </a:solidFill>
              <a:ln>
                <a:noFill/>
              </a:ln>
            </p:spPr>
            <p:txBody>
              <a:bodyPr spcFirstLastPara="1" wrap="square" lIns="100779" tIns="50376" rIns="100779" bIns="50376"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102" b="0" i="0" u="none" strike="noStrike" kern="1200" cap="none" spc="0" normalizeH="0" baseline="0" noProof="0">
                  <a:ln>
                    <a:noFill/>
                  </a:ln>
                  <a:solidFill>
                    <a:srgbClr val="FFFFFF"/>
                  </a:solidFill>
                  <a:effectLst/>
                  <a:uLnTx/>
                  <a:uFillTx/>
                  <a:latin typeface="Arial"/>
                  <a:ea typeface="Arial"/>
                  <a:cs typeface="Arial"/>
                  <a:sym typeface="Arial"/>
                </a:endParaRPr>
              </a:p>
            </p:txBody>
          </p:sp>
        </p:grpSp>
      </p:grpSp>
      <p:cxnSp>
        <p:nvCxnSpPr>
          <p:cNvPr id="17" name="Google Shape;430;p19">
            <a:extLst>
              <a:ext uri="{FF2B5EF4-FFF2-40B4-BE49-F238E27FC236}">
                <a16:creationId xmlns:a16="http://schemas.microsoft.com/office/drawing/2014/main" id="{8BF5A399-B259-A695-E42C-BD275CD7A2BF}"/>
              </a:ext>
            </a:extLst>
          </p:cNvPr>
          <p:cNvCxnSpPr/>
          <p:nvPr/>
        </p:nvCxnSpPr>
        <p:spPr>
          <a:xfrm>
            <a:off x="3481093" y="2625119"/>
            <a:ext cx="128304" cy="0"/>
          </a:xfrm>
          <a:prstGeom prst="straightConnector1">
            <a:avLst/>
          </a:prstGeom>
          <a:noFill/>
          <a:ln w="12700" cap="rnd" cmpd="sng">
            <a:solidFill>
              <a:schemeClr val="lt1"/>
            </a:solidFill>
            <a:prstDash val="dot"/>
            <a:round/>
            <a:headEnd type="none" w="sm" len="sm"/>
            <a:tailEnd type="none" w="sm" len="sm"/>
          </a:ln>
        </p:spPr>
      </p:cxnSp>
      <p:cxnSp>
        <p:nvCxnSpPr>
          <p:cNvPr id="18" name="Google Shape;431;p19">
            <a:extLst>
              <a:ext uri="{FF2B5EF4-FFF2-40B4-BE49-F238E27FC236}">
                <a16:creationId xmlns:a16="http://schemas.microsoft.com/office/drawing/2014/main" id="{995F7B1A-7826-112D-51DF-A15D0B5EE651}"/>
              </a:ext>
            </a:extLst>
          </p:cNvPr>
          <p:cNvCxnSpPr/>
          <p:nvPr/>
        </p:nvCxnSpPr>
        <p:spPr>
          <a:xfrm>
            <a:off x="6315971" y="2625119"/>
            <a:ext cx="128304" cy="0"/>
          </a:xfrm>
          <a:prstGeom prst="straightConnector1">
            <a:avLst/>
          </a:prstGeom>
          <a:noFill/>
          <a:ln w="12700" cap="rnd" cmpd="sng">
            <a:solidFill>
              <a:schemeClr val="lt1"/>
            </a:solidFill>
            <a:prstDash val="dot"/>
            <a:round/>
            <a:headEnd type="none" w="sm" len="sm"/>
            <a:tailEnd type="none" w="sm" len="sm"/>
          </a:ln>
        </p:spPr>
      </p:cxnSp>
      <p:cxnSp>
        <p:nvCxnSpPr>
          <p:cNvPr id="19" name="Google Shape;432;p19">
            <a:extLst>
              <a:ext uri="{FF2B5EF4-FFF2-40B4-BE49-F238E27FC236}">
                <a16:creationId xmlns:a16="http://schemas.microsoft.com/office/drawing/2014/main" id="{3007BEB2-277A-0453-385C-6F6B42D2E3E1}"/>
              </a:ext>
            </a:extLst>
          </p:cNvPr>
          <p:cNvCxnSpPr/>
          <p:nvPr/>
        </p:nvCxnSpPr>
        <p:spPr>
          <a:xfrm>
            <a:off x="3481093" y="6103025"/>
            <a:ext cx="128304" cy="0"/>
          </a:xfrm>
          <a:prstGeom prst="straightConnector1">
            <a:avLst/>
          </a:prstGeom>
          <a:noFill/>
          <a:ln w="12700" cap="rnd" cmpd="sng">
            <a:solidFill>
              <a:schemeClr val="lt1"/>
            </a:solidFill>
            <a:prstDash val="dot"/>
            <a:round/>
            <a:headEnd type="none" w="sm" len="sm"/>
            <a:tailEnd type="none" w="sm" len="sm"/>
          </a:ln>
        </p:spPr>
      </p:cxnSp>
      <p:cxnSp>
        <p:nvCxnSpPr>
          <p:cNvPr id="20" name="Google Shape;433;p19">
            <a:extLst>
              <a:ext uri="{FF2B5EF4-FFF2-40B4-BE49-F238E27FC236}">
                <a16:creationId xmlns:a16="http://schemas.microsoft.com/office/drawing/2014/main" id="{2B266E3E-B3D5-6009-76DE-F18AA75B6EFF}"/>
              </a:ext>
            </a:extLst>
          </p:cNvPr>
          <p:cNvCxnSpPr/>
          <p:nvPr/>
        </p:nvCxnSpPr>
        <p:spPr>
          <a:xfrm>
            <a:off x="6315971" y="6103025"/>
            <a:ext cx="128304" cy="0"/>
          </a:xfrm>
          <a:prstGeom prst="straightConnector1">
            <a:avLst/>
          </a:prstGeom>
          <a:noFill/>
          <a:ln w="12700" cap="rnd" cmpd="sng">
            <a:solidFill>
              <a:schemeClr val="lt1"/>
            </a:solidFill>
            <a:prstDash val="dot"/>
            <a:round/>
            <a:headEnd type="none" w="sm" len="sm"/>
            <a:tailEnd type="none" w="sm" len="sm"/>
          </a:ln>
        </p:spPr>
      </p:cxnSp>
      <p:cxnSp>
        <p:nvCxnSpPr>
          <p:cNvPr id="21" name="Google Shape;434;p19">
            <a:extLst>
              <a:ext uri="{FF2B5EF4-FFF2-40B4-BE49-F238E27FC236}">
                <a16:creationId xmlns:a16="http://schemas.microsoft.com/office/drawing/2014/main" id="{BC525E83-E526-64C8-A29E-E804ACF2E852}"/>
              </a:ext>
            </a:extLst>
          </p:cNvPr>
          <p:cNvCxnSpPr/>
          <p:nvPr/>
        </p:nvCxnSpPr>
        <p:spPr>
          <a:xfrm>
            <a:off x="3481093" y="4934075"/>
            <a:ext cx="128304" cy="0"/>
          </a:xfrm>
          <a:prstGeom prst="straightConnector1">
            <a:avLst/>
          </a:prstGeom>
          <a:noFill/>
          <a:ln w="12700" cap="rnd" cmpd="sng">
            <a:solidFill>
              <a:schemeClr val="lt1"/>
            </a:solidFill>
            <a:prstDash val="dot"/>
            <a:round/>
            <a:headEnd type="none" w="sm" len="sm"/>
            <a:tailEnd type="none" w="sm" len="sm"/>
          </a:ln>
        </p:spPr>
      </p:cxnSp>
      <p:cxnSp>
        <p:nvCxnSpPr>
          <p:cNvPr id="22" name="Google Shape;435;p19">
            <a:extLst>
              <a:ext uri="{FF2B5EF4-FFF2-40B4-BE49-F238E27FC236}">
                <a16:creationId xmlns:a16="http://schemas.microsoft.com/office/drawing/2014/main" id="{42C202CA-39F7-A1ED-35D3-26C420FBF815}"/>
              </a:ext>
            </a:extLst>
          </p:cNvPr>
          <p:cNvCxnSpPr/>
          <p:nvPr/>
        </p:nvCxnSpPr>
        <p:spPr>
          <a:xfrm>
            <a:off x="3481093" y="3751126"/>
            <a:ext cx="128304" cy="0"/>
          </a:xfrm>
          <a:prstGeom prst="straightConnector1">
            <a:avLst/>
          </a:prstGeom>
          <a:noFill/>
          <a:ln w="12700" cap="rnd" cmpd="sng">
            <a:solidFill>
              <a:schemeClr val="lt1"/>
            </a:solidFill>
            <a:prstDash val="dot"/>
            <a:round/>
            <a:headEnd type="none" w="sm" len="sm"/>
            <a:tailEnd type="none" w="sm" len="sm"/>
          </a:ln>
        </p:spPr>
      </p:cxnSp>
      <p:cxnSp>
        <p:nvCxnSpPr>
          <p:cNvPr id="23" name="Google Shape;436;p19">
            <a:extLst>
              <a:ext uri="{FF2B5EF4-FFF2-40B4-BE49-F238E27FC236}">
                <a16:creationId xmlns:a16="http://schemas.microsoft.com/office/drawing/2014/main" id="{830E8CA4-D10B-0028-5E2C-D7071F15DCA8}"/>
              </a:ext>
            </a:extLst>
          </p:cNvPr>
          <p:cNvCxnSpPr/>
          <p:nvPr/>
        </p:nvCxnSpPr>
        <p:spPr>
          <a:xfrm>
            <a:off x="6233502" y="3712860"/>
            <a:ext cx="128304" cy="0"/>
          </a:xfrm>
          <a:prstGeom prst="straightConnector1">
            <a:avLst/>
          </a:prstGeom>
          <a:noFill/>
          <a:ln w="12700" cap="rnd" cmpd="sng">
            <a:solidFill>
              <a:schemeClr val="lt1"/>
            </a:solidFill>
            <a:prstDash val="dot"/>
            <a:round/>
            <a:headEnd type="none" w="sm" len="sm"/>
            <a:tailEnd type="none" w="sm" len="sm"/>
          </a:ln>
        </p:spPr>
      </p:cxnSp>
      <p:cxnSp>
        <p:nvCxnSpPr>
          <p:cNvPr id="24" name="Google Shape;437;p19">
            <a:extLst>
              <a:ext uri="{FF2B5EF4-FFF2-40B4-BE49-F238E27FC236}">
                <a16:creationId xmlns:a16="http://schemas.microsoft.com/office/drawing/2014/main" id="{A35290E3-C58E-0E3A-1F0E-F277534E3AD9}"/>
              </a:ext>
            </a:extLst>
          </p:cNvPr>
          <p:cNvCxnSpPr/>
          <p:nvPr/>
        </p:nvCxnSpPr>
        <p:spPr>
          <a:xfrm>
            <a:off x="6357536" y="4938138"/>
            <a:ext cx="128304" cy="0"/>
          </a:xfrm>
          <a:prstGeom prst="straightConnector1">
            <a:avLst/>
          </a:prstGeom>
          <a:noFill/>
          <a:ln w="12700" cap="rnd" cmpd="sng">
            <a:solidFill>
              <a:schemeClr val="lt1"/>
            </a:solidFill>
            <a:prstDash val="dot"/>
            <a:round/>
            <a:headEnd type="none" w="sm" len="sm"/>
            <a:tailEnd type="none" w="sm" len="sm"/>
          </a:ln>
        </p:spPr>
      </p:cxnSp>
      <p:cxnSp>
        <p:nvCxnSpPr>
          <p:cNvPr id="25" name="Google Shape;439;p19">
            <a:extLst>
              <a:ext uri="{FF2B5EF4-FFF2-40B4-BE49-F238E27FC236}">
                <a16:creationId xmlns:a16="http://schemas.microsoft.com/office/drawing/2014/main" id="{C0559838-EF5A-1B96-59F1-55673348BD9C}"/>
              </a:ext>
            </a:extLst>
          </p:cNvPr>
          <p:cNvCxnSpPr/>
          <p:nvPr/>
        </p:nvCxnSpPr>
        <p:spPr>
          <a:xfrm>
            <a:off x="3609396" y="2620919"/>
            <a:ext cx="452118" cy="1723423"/>
          </a:xfrm>
          <a:prstGeom prst="straightConnector1">
            <a:avLst/>
          </a:prstGeom>
          <a:noFill/>
          <a:ln w="12700" cap="rnd" cmpd="sng">
            <a:solidFill>
              <a:schemeClr val="lt1"/>
            </a:solidFill>
            <a:prstDash val="dot"/>
            <a:round/>
            <a:headEnd type="none" w="sm" len="sm"/>
            <a:tailEnd type="none" w="sm" len="sm"/>
          </a:ln>
        </p:spPr>
      </p:cxnSp>
      <p:cxnSp>
        <p:nvCxnSpPr>
          <p:cNvPr id="26" name="Google Shape;440;p19">
            <a:extLst>
              <a:ext uri="{FF2B5EF4-FFF2-40B4-BE49-F238E27FC236}">
                <a16:creationId xmlns:a16="http://schemas.microsoft.com/office/drawing/2014/main" id="{678DF566-F146-2B94-D2B5-8AA794948487}"/>
              </a:ext>
            </a:extLst>
          </p:cNvPr>
          <p:cNvCxnSpPr/>
          <p:nvPr/>
        </p:nvCxnSpPr>
        <p:spPr>
          <a:xfrm>
            <a:off x="3590218" y="3758787"/>
            <a:ext cx="471296" cy="585555"/>
          </a:xfrm>
          <a:prstGeom prst="straightConnector1">
            <a:avLst/>
          </a:prstGeom>
          <a:noFill/>
          <a:ln w="12700" cap="rnd" cmpd="sng">
            <a:solidFill>
              <a:schemeClr val="lt1"/>
            </a:solidFill>
            <a:prstDash val="dot"/>
            <a:round/>
            <a:headEnd type="none" w="sm" len="sm"/>
            <a:tailEnd type="none" w="sm" len="sm"/>
          </a:ln>
        </p:spPr>
      </p:cxnSp>
      <p:cxnSp>
        <p:nvCxnSpPr>
          <p:cNvPr id="27" name="Google Shape;441;p19">
            <a:extLst>
              <a:ext uri="{FF2B5EF4-FFF2-40B4-BE49-F238E27FC236}">
                <a16:creationId xmlns:a16="http://schemas.microsoft.com/office/drawing/2014/main" id="{0CE72449-DBCE-B350-07A8-84AF796C865E}"/>
              </a:ext>
            </a:extLst>
          </p:cNvPr>
          <p:cNvCxnSpPr/>
          <p:nvPr/>
        </p:nvCxnSpPr>
        <p:spPr>
          <a:xfrm rot="10800000" flipH="1">
            <a:off x="3590218" y="4344342"/>
            <a:ext cx="471296" cy="586535"/>
          </a:xfrm>
          <a:prstGeom prst="straightConnector1">
            <a:avLst/>
          </a:prstGeom>
          <a:noFill/>
          <a:ln w="12700" cap="rnd" cmpd="sng">
            <a:solidFill>
              <a:schemeClr val="lt1"/>
            </a:solidFill>
            <a:prstDash val="dot"/>
            <a:round/>
            <a:headEnd type="none" w="sm" len="sm"/>
            <a:tailEnd type="none" w="sm" len="sm"/>
          </a:ln>
        </p:spPr>
      </p:cxnSp>
      <p:cxnSp>
        <p:nvCxnSpPr>
          <p:cNvPr id="28" name="Google Shape;442;p19">
            <a:extLst>
              <a:ext uri="{FF2B5EF4-FFF2-40B4-BE49-F238E27FC236}">
                <a16:creationId xmlns:a16="http://schemas.microsoft.com/office/drawing/2014/main" id="{859C7AE4-2925-7FEF-A3EC-957666C30C9E}"/>
              </a:ext>
            </a:extLst>
          </p:cNvPr>
          <p:cNvCxnSpPr/>
          <p:nvPr/>
        </p:nvCxnSpPr>
        <p:spPr>
          <a:xfrm rot="10800000" flipH="1">
            <a:off x="3589655" y="4344342"/>
            <a:ext cx="471859" cy="1770589"/>
          </a:xfrm>
          <a:prstGeom prst="straightConnector1">
            <a:avLst/>
          </a:prstGeom>
          <a:noFill/>
          <a:ln w="12700" cap="rnd" cmpd="sng">
            <a:solidFill>
              <a:schemeClr val="lt1"/>
            </a:solidFill>
            <a:prstDash val="dot"/>
            <a:round/>
            <a:headEnd type="none" w="sm" len="sm"/>
            <a:tailEnd type="none" w="sm" len="sm"/>
          </a:ln>
        </p:spPr>
      </p:cxnSp>
      <p:cxnSp>
        <p:nvCxnSpPr>
          <p:cNvPr id="29" name="Google Shape;443;p19">
            <a:extLst>
              <a:ext uri="{FF2B5EF4-FFF2-40B4-BE49-F238E27FC236}">
                <a16:creationId xmlns:a16="http://schemas.microsoft.com/office/drawing/2014/main" id="{CF3DC244-800B-5462-4C4D-99C8A8A897AF}"/>
              </a:ext>
            </a:extLst>
          </p:cNvPr>
          <p:cNvCxnSpPr/>
          <p:nvPr/>
        </p:nvCxnSpPr>
        <p:spPr>
          <a:xfrm flipH="1">
            <a:off x="5858833" y="2620919"/>
            <a:ext cx="457137" cy="1723423"/>
          </a:xfrm>
          <a:prstGeom prst="straightConnector1">
            <a:avLst/>
          </a:prstGeom>
          <a:noFill/>
          <a:ln w="12700" cap="rnd" cmpd="sng">
            <a:solidFill>
              <a:schemeClr val="lt1"/>
            </a:solidFill>
            <a:prstDash val="dot"/>
            <a:round/>
            <a:headEnd type="none" w="sm" len="sm"/>
            <a:tailEnd type="none" w="sm" len="sm"/>
          </a:ln>
        </p:spPr>
      </p:cxnSp>
      <p:cxnSp>
        <p:nvCxnSpPr>
          <p:cNvPr id="30" name="Google Shape;444;p19">
            <a:extLst>
              <a:ext uri="{FF2B5EF4-FFF2-40B4-BE49-F238E27FC236}">
                <a16:creationId xmlns:a16="http://schemas.microsoft.com/office/drawing/2014/main" id="{7E5CB7A6-EF6D-6CF1-963B-F8AB7F349E8C}"/>
              </a:ext>
            </a:extLst>
          </p:cNvPr>
          <p:cNvCxnSpPr>
            <a:cxnSpLocks/>
          </p:cNvCxnSpPr>
          <p:nvPr/>
        </p:nvCxnSpPr>
        <p:spPr>
          <a:xfrm flipH="1">
            <a:off x="5863096" y="3712860"/>
            <a:ext cx="392328" cy="627556"/>
          </a:xfrm>
          <a:prstGeom prst="straightConnector1">
            <a:avLst/>
          </a:prstGeom>
          <a:noFill/>
          <a:ln w="12700" cap="rnd" cmpd="sng">
            <a:solidFill>
              <a:schemeClr val="lt1"/>
            </a:solidFill>
            <a:prstDash val="dot"/>
            <a:round/>
            <a:headEnd type="none" w="sm" len="sm"/>
            <a:tailEnd type="none" w="sm" len="sm"/>
          </a:ln>
        </p:spPr>
      </p:cxnSp>
      <p:cxnSp>
        <p:nvCxnSpPr>
          <p:cNvPr id="31" name="Google Shape;445;p19">
            <a:extLst>
              <a:ext uri="{FF2B5EF4-FFF2-40B4-BE49-F238E27FC236}">
                <a16:creationId xmlns:a16="http://schemas.microsoft.com/office/drawing/2014/main" id="{DE5F3D09-F2FC-5057-F0DC-C4B6437A077E}"/>
              </a:ext>
            </a:extLst>
          </p:cNvPr>
          <p:cNvCxnSpPr>
            <a:cxnSpLocks/>
          </p:cNvCxnSpPr>
          <p:nvPr/>
        </p:nvCxnSpPr>
        <p:spPr>
          <a:xfrm flipH="1" flipV="1">
            <a:off x="5858834" y="4344343"/>
            <a:ext cx="469744" cy="572152"/>
          </a:xfrm>
          <a:prstGeom prst="straightConnector1">
            <a:avLst/>
          </a:prstGeom>
          <a:noFill/>
          <a:ln w="12700" cap="rnd" cmpd="sng">
            <a:solidFill>
              <a:schemeClr val="lt1"/>
            </a:solidFill>
            <a:prstDash val="dot"/>
            <a:round/>
            <a:headEnd type="none" w="sm" len="sm"/>
            <a:tailEnd type="none" w="sm" len="sm"/>
          </a:ln>
        </p:spPr>
      </p:cxnSp>
      <p:cxnSp>
        <p:nvCxnSpPr>
          <p:cNvPr id="32" name="Google Shape;447;p19">
            <a:extLst>
              <a:ext uri="{FF2B5EF4-FFF2-40B4-BE49-F238E27FC236}">
                <a16:creationId xmlns:a16="http://schemas.microsoft.com/office/drawing/2014/main" id="{DD521731-5B10-CB85-BD64-8BAD43376E30}"/>
              </a:ext>
            </a:extLst>
          </p:cNvPr>
          <p:cNvCxnSpPr/>
          <p:nvPr/>
        </p:nvCxnSpPr>
        <p:spPr>
          <a:xfrm rot="10800000">
            <a:off x="5858833" y="4340416"/>
            <a:ext cx="457137" cy="1771860"/>
          </a:xfrm>
          <a:prstGeom prst="straightConnector1">
            <a:avLst/>
          </a:prstGeom>
          <a:noFill/>
          <a:ln w="12700" cap="rnd" cmpd="sng">
            <a:solidFill>
              <a:schemeClr val="lt1"/>
            </a:solidFill>
            <a:prstDash val="dot"/>
            <a:round/>
            <a:headEnd type="none" w="sm" len="sm"/>
            <a:tailEnd type="none" w="sm" len="sm"/>
          </a:ln>
        </p:spPr>
      </p:cxnSp>
      <p:pic>
        <p:nvPicPr>
          <p:cNvPr id="33" name="Picture 32" descr="A person wearing a turtleneck sweater&#10;&#10;Description automatically generated">
            <a:extLst>
              <a:ext uri="{FF2B5EF4-FFF2-40B4-BE49-F238E27FC236}">
                <a16:creationId xmlns:a16="http://schemas.microsoft.com/office/drawing/2014/main" id="{B487428D-ED37-5695-EC12-DB08D0768BAF}"/>
              </a:ext>
            </a:extLst>
          </p:cNvPr>
          <p:cNvPicPr>
            <a:picLocks noChangeAspect="1"/>
          </p:cNvPicPr>
          <p:nvPr/>
        </p:nvPicPr>
        <p:blipFill rotWithShape="1">
          <a:blip r:embed="rId8">
            <a:extLst>
              <a:ext uri="{28A0092B-C50C-407E-A947-70E740481C1C}">
                <a14:useLocalDpi xmlns:a14="http://schemas.microsoft.com/office/drawing/2010/main" val="0"/>
              </a:ext>
            </a:extLst>
          </a:blip>
          <a:srcRect l="19611" t="3048" r="34173" b="26700"/>
          <a:stretch/>
        </p:blipFill>
        <p:spPr>
          <a:xfrm>
            <a:off x="4304408" y="3703669"/>
            <a:ext cx="1310754" cy="1310754"/>
          </a:xfrm>
          <a:prstGeom prst="ellipse">
            <a:avLst/>
          </a:prstGeom>
        </p:spPr>
      </p:pic>
      <p:grpSp>
        <p:nvGrpSpPr>
          <p:cNvPr id="109" name="Group 108">
            <a:extLst>
              <a:ext uri="{FF2B5EF4-FFF2-40B4-BE49-F238E27FC236}">
                <a16:creationId xmlns:a16="http://schemas.microsoft.com/office/drawing/2014/main" id="{D6470965-700D-90C9-8387-4A18C9B5323D}"/>
              </a:ext>
            </a:extLst>
          </p:cNvPr>
          <p:cNvGrpSpPr/>
          <p:nvPr/>
        </p:nvGrpSpPr>
        <p:grpSpPr>
          <a:xfrm>
            <a:off x="9154652" y="1841653"/>
            <a:ext cx="3324989" cy="4709599"/>
            <a:chOff x="9154652" y="2134954"/>
            <a:chExt cx="3324989" cy="4709599"/>
          </a:xfrm>
        </p:grpSpPr>
        <p:sp>
          <p:nvSpPr>
            <p:cNvPr id="16" name="Google Shape;393;p19">
              <a:extLst>
                <a:ext uri="{FF2B5EF4-FFF2-40B4-BE49-F238E27FC236}">
                  <a16:creationId xmlns:a16="http://schemas.microsoft.com/office/drawing/2014/main" id="{3BC38F63-B6D9-BC47-E65F-3EF45D8D3CE4}"/>
                </a:ext>
              </a:extLst>
            </p:cNvPr>
            <p:cNvSpPr/>
            <p:nvPr/>
          </p:nvSpPr>
          <p:spPr>
            <a:xfrm rot="10800000">
              <a:off x="9154652" y="2350746"/>
              <a:ext cx="335986" cy="4493807"/>
            </a:xfrm>
            <a:prstGeom prst="leftBrace">
              <a:avLst>
                <a:gd name="adj1" fmla="val 94461"/>
                <a:gd name="adj2" fmla="val 50000"/>
              </a:avLst>
            </a:prstGeom>
            <a:noFill/>
            <a:ln w="9525" cap="flat" cmpd="sng">
              <a:solidFill>
                <a:schemeClr val="bg1"/>
              </a:solidFill>
              <a:prstDash val="solid"/>
              <a:round/>
              <a:headEnd type="none" w="sm" len="sm"/>
              <a:tailEnd type="none" w="sm" len="sm"/>
            </a:ln>
          </p:spPr>
          <p:txBody>
            <a:bodyPr spcFirstLastPara="1" wrap="square" lIns="100779" tIns="50376" rIns="100779" bIns="50376"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58" b="0" i="0" u="none" strike="noStrike" kern="1200" cap="none" spc="0" normalizeH="0" baseline="0" noProof="0" dirty="0">
                <a:ln>
                  <a:noFill/>
                </a:ln>
                <a:solidFill>
                  <a:srgbClr val="22205F"/>
                </a:solidFill>
                <a:effectLst/>
                <a:uLnTx/>
                <a:uFillTx/>
                <a:latin typeface="Arial"/>
                <a:ea typeface="Arial"/>
                <a:cs typeface="Arial"/>
                <a:sym typeface="Arial"/>
              </a:endParaRPr>
            </a:p>
          </p:txBody>
        </p:sp>
        <p:sp>
          <p:nvSpPr>
            <p:cNvPr id="34" name="Rectangle: Rounded Corners 1249">
              <a:extLst>
                <a:ext uri="{FF2B5EF4-FFF2-40B4-BE49-F238E27FC236}">
                  <a16:creationId xmlns:a16="http://schemas.microsoft.com/office/drawing/2014/main" id="{D482B5D0-1671-C931-85C7-44D538089DCD}"/>
                </a:ext>
              </a:extLst>
            </p:cNvPr>
            <p:cNvSpPr/>
            <p:nvPr/>
          </p:nvSpPr>
          <p:spPr>
            <a:xfrm>
              <a:off x="9806555" y="2530486"/>
              <a:ext cx="2673086" cy="3800156"/>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36" name="Group 35">
              <a:extLst>
                <a:ext uri="{FF2B5EF4-FFF2-40B4-BE49-F238E27FC236}">
                  <a16:creationId xmlns:a16="http://schemas.microsoft.com/office/drawing/2014/main" id="{836A98E3-EAF6-BF97-2D85-81E34DBFF655}"/>
                </a:ext>
              </a:extLst>
            </p:cNvPr>
            <p:cNvGrpSpPr/>
            <p:nvPr/>
          </p:nvGrpSpPr>
          <p:grpSpPr>
            <a:xfrm>
              <a:off x="10233246" y="3940168"/>
              <a:ext cx="811610" cy="150826"/>
              <a:chOff x="4407805" y="4142347"/>
              <a:chExt cx="726245" cy="121334"/>
            </a:xfrm>
          </p:grpSpPr>
          <p:sp>
            <p:nvSpPr>
              <p:cNvPr id="37" name="Rectangle: Rounded Corners 1156">
                <a:extLst>
                  <a:ext uri="{FF2B5EF4-FFF2-40B4-BE49-F238E27FC236}">
                    <a16:creationId xmlns:a16="http://schemas.microsoft.com/office/drawing/2014/main" id="{B5038B4A-C4DC-F079-4530-CCF84B9AE1B7}"/>
                  </a:ext>
                </a:extLst>
              </p:cNvPr>
              <p:cNvSpPr/>
              <p:nvPr/>
            </p:nvSpPr>
            <p:spPr>
              <a:xfrm>
                <a:off x="4407805" y="4142347"/>
                <a:ext cx="131885" cy="121334"/>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38" name="Rectangle: Rounded Corners 1157">
                <a:extLst>
                  <a:ext uri="{FF2B5EF4-FFF2-40B4-BE49-F238E27FC236}">
                    <a16:creationId xmlns:a16="http://schemas.microsoft.com/office/drawing/2014/main" id="{89528D97-4BE8-762B-5805-B4D1A92DE0AD}"/>
                  </a:ext>
                </a:extLst>
              </p:cNvPr>
              <p:cNvSpPr/>
              <p:nvPr/>
            </p:nvSpPr>
            <p:spPr>
              <a:xfrm>
                <a:off x="4556395" y="4142347"/>
                <a:ext cx="131885" cy="121334"/>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39" name="Rectangle: Rounded Corners 1158">
                <a:extLst>
                  <a:ext uri="{FF2B5EF4-FFF2-40B4-BE49-F238E27FC236}">
                    <a16:creationId xmlns:a16="http://schemas.microsoft.com/office/drawing/2014/main" id="{F3D043D9-3F13-11DD-25EC-5E1D9B248FC8}"/>
                  </a:ext>
                </a:extLst>
              </p:cNvPr>
              <p:cNvSpPr/>
              <p:nvPr/>
            </p:nvSpPr>
            <p:spPr>
              <a:xfrm>
                <a:off x="4704985" y="4142347"/>
                <a:ext cx="131885" cy="121334"/>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40" name="Rectangle: Rounded Corners 1159">
                <a:extLst>
                  <a:ext uri="{FF2B5EF4-FFF2-40B4-BE49-F238E27FC236}">
                    <a16:creationId xmlns:a16="http://schemas.microsoft.com/office/drawing/2014/main" id="{9AC2DDE4-86BF-ACDB-BD85-F2F9DEEEAE04}"/>
                  </a:ext>
                </a:extLst>
              </p:cNvPr>
              <p:cNvSpPr/>
              <p:nvPr/>
            </p:nvSpPr>
            <p:spPr>
              <a:xfrm>
                <a:off x="4853575" y="4142347"/>
                <a:ext cx="131885" cy="121334"/>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41" name="Rectangle: Rounded Corners 1223">
                <a:extLst>
                  <a:ext uri="{FF2B5EF4-FFF2-40B4-BE49-F238E27FC236}">
                    <a16:creationId xmlns:a16="http://schemas.microsoft.com/office/drawing/2014/main" id="{021D046A-3682-C61A-601A-7E03D6475120}"/>
                  </a:ext>
                </a:extLst>
              </p:cNvPr>
              <p:cNvSpPr/>
              <p:nvPr/>
            </p:nvSpPr>
            <p:spPr>
              <a:xfrm>
                <a:off x="5002165" y="4142347"/>
                <a:ext cx="131885" cy="121334"/>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grpSp>
        <p:grpSp>
          <p:nvGrpSpPr>
            <p:cNvPr id="42" name="Group 41">
              <a:extLst>
                <a:ext uri="{FF2B5EF4-FFF2-40B4-BE49-F238E27FC236}">
                  <a16:creationId xmlns:a16="http://schemas.microsoft.com/office/drawing/2014/main" id="{92ED1BDA-CFE1-1AA0-1E91-DE5115101775}"/>
                </a:ext>
              </a:extLst>
            </p:cNvPr>
            <p:cNvGrpSpPr/>
            <p:nvPr/>
          </p:nvGrpSpPr>
          <p:grpSpPr>
            <a:xfrm>
              <a:off x="10238933" y="5079981"/>
              <a:ext cx="813083" cy="150826"/>
              <a:chOff x="9371667" y="4086665"/>
              <a:chExt cx="970084" cy="161778"/>
            </a:xfrm>
          </p:grpSpPr>
          <p:sp>
            <p:nvSpPr>
              <p:cNvPr id="43" name="Rectangle: Rounded Corners 1232">
                <a:extLst>
                  <a:ext uri="{FF2B5EF4-FFF2-40B4-BE49-F238E27FC236}">
                    <a16:creationId xmlns:a16="http://schemas.microsoft.com/office/drawing/2014/main" id="{275E160A-C6E6-91D5-6EB4-8CD54F8BFC08}"/>
                  </a:ext>
                </a:extLst>
              </p:cNvPr>
              <p:cNvSpPr/>
              <p:nvPr/>
            </p:nvSpPr>
            <p:spPr>
              <a:xfrm>
                <a:off x="9371667" y="4086665"/>
                <a:ext cx="175846" cy="16177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44" name="Rectangle: Rounded Corners 1233">
                <a:extLst>
                  <a:ext uri="{FF2B5EF4-FFF2-40B4-BE49-F238E27FC236}">
                    <a16:creationId xmlns:a16="http://schemas.microsoft.com/office/drawing/2014/main" id="{828F46AB-AA40-0E66-3BFF-A7DBAF08A9E8}"/>
                  </a:ext>
                </a:extLst>
              </p:cNvPr>
              <p:cNvSpPr/>
              <p:nvPr/>
            </p:nvSpPr>
            <p:spPr>
              <a:xfrm>
                <a:off x="9569787" y="4086665"/>
                <a:ext cx="175846" cy="161778"/>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45" name="Rectangle: Rounded Corners 1234">
                <a:extLst>
                  <a:ext uri="{FF2B5EF4-FFF2-40B4-BE49-F238E27FC236}">
                    <a16:creationId xmlns:a16="http://schemas.microsoft.com/office/drawing/2014/main" id="{69162A38-6189-F893-EE67-D88390DCD11A}"/>
                  </a:ext>
                </a:extLst>
              </p:cNvPr>
              <p:cNvSpPr/>
              <p:nvPr/>
            </p:nvSpPr>
            <p:spPr>
              <a:xfrm>
                <a:off x="9767907" y="4086665"/>
                <a:ext cx="175846" cy="161778"/>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46" name="Rectangle: Rounded Corners 1235">
                <a:extLst>
                  <a:ext uri="{FF2B5EF4-FFF2-40B4-BE49-F238E27FC236}">
                    <a16:creationId xmlns:a16="http://schemas.microsoft.com/office/drawing/2014/main" id="{088BA105-CA4E-B9DB-AD1C-D60B26573715}"/>
                  </a:ext>
                </a:extLst>
              </p:cNvPr>
              <p:cNvSpPr/>
              <p:nvPr/>
            </p:nvSpPr>
            <p:spPr>
              <a:xfrm>
                <a:off x="9966027" y="4086665"/>
                <a:ext cx="175846" cy="161778"/>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47" name="Freeform: Shape 1236">
                <a:extLst>
                  <a:ext uri="{FF2B5EF4-FFF2-40B4-BE49-F238E27FC236}">
                    <a16:creationId xmlns:a16="http://schemas.microsoft.com/office/drawing/2014/main" id="{6CAB3ACC-98B5-6E75-E76A-F42C1952DF08}"/>
                  </a:ext>
                </a:extLst>
              </p:cNvPr>
              <p:cNvSpPr/>
              <p:nvPr/>
            </p:nvSpPr>
            <p:spPr>
              <a:xfrm>
                <a:off x="10260676" y="4086665"/>
                <a:ext cx="81075" cy="161778"/>
              </a:xfrm>
              <a:custGeom>
                <a:avLst/>
                <a:gdLst>
                  <a:gd name="connsiteX0" fmla="*/ 0 w 81075"/>
                  <a:gd name="connsiteY0" fmla="*/ 0 h 161778"/>
                  <a:gd name="connsiteX1" fmla="*/ 54111 w 81075"/>
                  <a:gd name="connsiteY1" fmla="*/ 0 h 161778"/>
                  <a:gd name="connsiteX2" fmla="*/ 81075 w 81075"/>
                  <a:gd name="connsiteY2" fmla="*/ 26964 h 161778"/>
                  <a:gd name="connsiteX3" fmla="*/ 81075 w 81075"/>
                  <a:gd name="connsiteY3" fmla="*/ 134814 h 161778"/>
                  <a:gd name="connsiteX4" fmla="*/ 54111 w 81075"/>
                  <a:gd name="connsiteY4" fmla="*/ 161778 h 161778"/>
                  <a:gd name="connsiteX5" fmla="*/ 0 w 81075"/>
                  <a:gd name="connsiteY5" fmla="*/ 161778 h 161778"/>
                  <a:gd name="connsiteX6" fmla="*/ 0 w 81075"/>
                  <a:gd name="connsiteY6" fmla="*/ 0 h 161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075" h="161778">
                    <a:moveTo>
                      <a:pt x="0" y="0"/>
                    </a:moveTo>
                    <a:lnTo>
                      <a:pt x="54111" y="0"/>
                    </a:lnTo>
                    <a:cubicBezTo>
                      <a:pt x="69003" y="0"/>
                      <a:pt x="81075" y="12072"/>
                      <a:pt x="81075" y="26964"/>
                    </a:cubicBezTo>
                    <a:lnTo>
                      <a:pt x="81075" y="134814"/>
                    </a:lnTo>
                    <a:cubicBezTo>
                      <a:pt x="81075" y="149706"/>
                      <a:pt x="69003" y="161778"/>
                      <a:pt x="54111" y="161778"/>
                    </a:cubicBezTo>
                    <a:lnTo>
                      <a:pt x="0" y="161778"/>
                    </a:lnTo>
                    <a:lnTo>
                      <a:pt x="0"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48" name="Freeform: Shape 1237">
                <a:extLst>
                  <a:ext uri="{FF2B5EF4-FFF2-40B4-BE49-F238E27FC236}">
                    <a16:creationId xmlns:a16="http://schemas.microsoft.com/office/drawing/2014/main" id="{0AB377F6-A5E9-32DC-078D-F7031DEF5990}"/>
                  </a:ext>
                </a:extLst>
              </p:cNvPr>
              <p:cNvSpPr/>
              <p:nvPr/>
            </p:nvSpPr>
            <p:spPr>
              <a:xfrm>
                <a:off x="10165905" y="4086665"/>
                <a:ext cx="94771" cy="161778"/>
              </a:xfrm>
              <a:custGeom>
                <a:avLst/>
                <a:gdLst>
                  <a:gd name="connsiteX0" fmla="*/ 26964 w 94771"/>
                  <a:gd name="connsiteY0" fmla="*/ 0 h 161778"/>
                  <a:gd name="connsiteX1" fmla="*/ 94771 w 94771"/>
                  <a:gd name="connsiteY1" fmla="*/ 0 h 161778"/>
                  <a:gd name="connsiteX2" fmla="*/ 94771 w 94771"/>
                  <a:gd name="connsiteY2" fmla="*/ 161778 h 161778"/>
                  <a:gd name="connsiteX3" fmla="*/ 26964 w 94771"/>
                  <a:gd name="connsiteY3" fmla="*/ 161778 h 161778"/>
                  <a:gd name="connsiteX4" fmla="*/ 0 w 94771"/>
                  <a:gd name="connsiteY4" fmla="*/ 134814 h 161778"/>
                  <a:gd name="connsiteX5" fmla="*/ 0 w 94771"/>
                  <a:gd name="connsiteY5" fmla="*/ 26964 h 161778"/>
                  <a:gd name="connsiteX6" fmla="*/ 26964 w 94771"/>
                  <a:gd name="connsiteY6" fmla="*/ 0 h 161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771" h="161778">
                    <a:moveTo>
                      <a:pt x="26964" y="0"/>
                    </a:moveTo>
                    <a:lnTo>
                      <a:pt x="94771" y="0"/>
                    </a:lnTo>
                    <a:lnTo>
                      <a:pt x="94771" y="161778"/>
                    </a:lnTo>
                    <a:lnTo>
                      <a:pt x="26964" y="161778"/>
                    </a:lnTo>
                    <a:cubicBezTo>
                      <a:pt x="12072" y="161778"/>
                      <a:pt x="0" y="149706"/>
                      <a:pt x="0" y="134814"/>
                    </a:cubicBezTo>
                    <a:lnTo>
                      <a:pt x="0" y="26964"/>
                    </a:lnTo>
                    <a:cubicBezTo>
                      <a:pt x="0" y="12072"/>
                      <a:pt x="12072" y="0"/>
                      <a:pt x="2696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grpSp>
        <p:grpSp>
          <p:nvGrpSpPr>
            <p:cNvPr id="49" name="Group 48">
              <a:extLst>
                <a:ext uri="{FF2B5EF4-FFF2-40B4-BE49-F238E27FC236}">
                  <a16:creationId xmlns:a16="http://schemas.microsoft.com/office/drawing/2014/main" id="{C193714B-2A56-235A-B146-850D64A2533B}"/>
                </a:ext>
              </a:extLst>
            </p:cNvPr>
            <p:cNvGrpSpPr/>
            <p:nvPr/>
          </p:nvGrpSpPr>
          <p:grpSpPr>
            <a:xfrm>
              <a:off x="10238933" y="4313164"/>
              <a:ext cx="811610" cy="150826"/>
              <a:chOff x="4407805" y="4142347"/>
              <a:chExt cx="726245" cy="121334"/>
            </a:xfrm>
          </p:grpSpPr>
          <p:sp>
            <p:nvSpPr>
              <p:cNvPr id="50" name="Rectangle: Rounded Corners 1239">
                <a:extLst>
                  <a:ext uri="{FF2B5EF4-FFF2-40B4-BE49-F238E27FC236}">
                    <a16:creationId xmlns:a16="http://schemas.microsoft.com/office/drawing/2014/main" id="{87B237A8-4FD2-622C-0D9F-1477E5618AA4}"/>
                  </a:ext>
                </a:extLst>
              </p:cNvPr>
              <p:cNvSpPr/>
              <p:nvPr/>
            </p:nvSpPr>
            <p:spPr>
              <a:xfrm>
                <a:off x="4407805" y="4142347"/>
                <a:ext cx="131885" cy="121334"/>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51" name="Rectangle: Rounded Corners 1240">
                <a:extLst>
                  <a:ext uri="{FF2B5EF4-FFF2-40B4-BE49-F238E27FC236}">
                    <a16:creationId xmlns:a16="http://schemas.microsoft.com/office/drawing/2014/main" id="{6FFABB2C-998A-D5F2-B2F4-791FB1278538}"/>
                  </a:ext>
                </a:extLst>
              </p:cNvPr>
              <p:cNvSpPr/>
              <p:nvPr/>
            </p:nvSpPr>
            <p:spPr>
              <a:xfrm>
                <a:off x="4556395" y="4142347"/>
                <a:ext cx="131885" cy="121334"/>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52" name="Rectangle: Rounded Corners 1241">
                <a:extLst>
                  <a:ext uri="{FF2B5EF4-FFF2-40B4-BE49-F238E27FC236}">
                    <a16:creationId xmlns:a16="http://schemas.microsoft.com/office/drawing/2014/main" id="{0D8B5B2E-6140-77AF-90F2-271801225BA6}"/>
                  </a:ext>
                </a:extLst>
              </p:cNvPr>
              <p:cNvSpPr/>
              <p:nvPr/>
            </p:nvSpPr>
            <p:spPr>
              <a:xfrm>
                <a:off x="4704985" y="4142347"/>
                <a:ext cx="131885" cy="121334"/>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53" name="Rectangle: Rounded Corners 1242">
                <a:extLst>
                  <a:ext uri="{FF2B5EF4-FFF2-40B4-BE49-F238E27FC236}">
                    <a16:creationId xmlns:a16="http://schemas.microsoft.com/office/drawing/2014/main" id="{5DB7E090-CD63-937B-1FEF-C8A52D34E9EC}"/>
                  </a:ext>
                </a:extLst>
              </p:cNvPr>
              <p:cNvSpPr/>
              <p:nvPr/>
            </p:nvSpPr>
            <p:spPr>
              <a:xfrm>
                <a:off x="4853575" y="4142347"/>
                <a:ext cx="131885" cy="121334"/>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54" name="Rectangle: Rounded Corners 1243">
                <a:extLst>
                  <a:ext uri="{FF2B5EF4-FFF2-40B4-BE49-F238E27FC236}">
                    <a16:creationId xmlns:a16="http://schemas.microsoft.com/office/drawing/2014/main" id="{0D3AAA05-0D00-D5D1-8B8B-92C8EFDEE0BB}"/>
                  </a:ext>
                </a:extLst>
              </p:cNvPr>
              <p:cNvSpPr/>
              <p:nvPr/>
            </p:nvSpPr>
            <p:spPr>
              <a:xfrm>
                <a:off x="5002165" y="4142347"/>
                <a:ext cx="131885" cy="121334"/>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grpSp>
        <p:sp>
          <p:nvSpPr>
            <p:cNvPr id="55" name="TextBox 54">
              <a:extLst>
                <a:ext uri="{FF2B5EF4-FFF2-40B4-BE49-F238E27FC236}">
                  <a16:creationId xmlns:a16="http://schemas.microsoft.com/office/drawing/2014/main" id="{5783418A-0E81-F447-0A62-2EC49E91301A}"/>
                </a:ext>
              </a:extLst>
            </p:cNvPr>
            <p:cNvSpPr txBox="1"/>
            <p:nvPr/>
          </p:nvSpPr>
          <p:spPr>
            <a:xfrm>
              <a:off x="10148147" y="3703023"/>
              <a:ext cx="1127166" cy="24622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2205F"/>
                  </a:solidFill>
                  <a:effectLst/>
                  <a:uLnTx/>
                  <a:uFillTx/>
                  <a:latin typeface="Calibri" panose="020F0502020204030204"/>
                  <a:ea typeface="+mn-ea"/>
                  <a:cs typeface="+mn-cs"/>
                </a:rPr>
                <a:t>Attacked Factor</a:t>
              </a:r>
            </a:p>
          </p:txBody>
        </p:sp>
        <p:sp>
          <p:nvSpPr>
            <p:cNvPr id="56" name="TextBox 55">
              <a:extLst>
                <a:ext uri="{FF2B5EF4-FFF2-40B4-BE49-F238E27FC236}">
                  <a16:creationId xmlns:a16="http://schemas.microsoft.com/office/drawing/2014/main" id="{0EA870FB-8324-2E5D-77EB-3E800005B518}"/>
                </a:ext>
              </a:extLst>
            </p:cNvPr>
            <p:cNvSpPr txBox="1"/>
            <p:nvPr/>
          </p:nvSpPr>
          <p:spPr>
            <a:xfrm>
              <a:off x="10148147" y="4086004"/>
              <a:ext cx="1127166" cy="24622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2205F"/>
                  </a:solidFill>
                  <a:effectLst/>
                  <a:uLnTx/>
                  <a:uFillTx/>
                  <a:latin typeface="Calibri" panose="020F0502020204030204"/>
                  <a:ea typeface="+mn-ea"/>
                  <a:cs typeface="+mn-cs"/>
                </a:rPr>
                <a:t>Actual Phishing</a:t>
              </a:r>
            </a:p>
          </p:txBody>
        </p:sp>
        <p:sp>
          <p:nvSpPr>
            <p:cNvPr id="57" name="TextBox 56">
              <a:extLst>
                <a:ext uri="{FF2B5EF4-FFF2-40B4-BE49-F238E27FC236}">
                  <a16:creationId xmlns:a16="http://schemas.microsoft.com/office/drawing/2014/main" id="{294D9296-984C-06AE-1021-5A312D60F972}"/>
                </a:ext>
              </a:extLst>
            </p:cNvPr>
            <p:cNvSpPr txBox="1"/>
            <p:nvPr/>
          </p:nvSpPr>
          <p:spPr>
            <a:xfrm>
              <a:off x="10148147" y="4851966"/>
              <a:ext cx="720512"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2205F"/>
                  </a:solidFill>
                  <a:effectLst/>
                  <a:uLnTx/>
                  <a:uFillTx/>
                  <a:latin typeface="Calibri" panose="020F0502020204030204"/>
                  <a:ea typeface="+mn-ea"/>
                  <a:cs typeface="+mn-cs"/>
                </a:rPr>
                <a:t>Malware</a:t>
              </a:r>
            </a:p>
          </p:txBody>
        </p:sp>
        <p:sp>
          <p:nvSpPr>
            <p:cNvPr id="58" name="TextBox 57">
              <a:extLst>
                <a:ext uri="{FF2B5EF4-FFF2-40B4-BE49-F238E27FC236}">
                  <a16:creationId xmlns:a16="http://schemas.microsoft.com/office/drawing/2014/main" id="{6EAAA599-4688-1A5E-EE0B-F8306E20A5B1}"/>
                </a:ext>
              </a:extLst>
            </p:cNvPr>
            <p:cNvSpPr txBox="1"/>
            <p:nvPr/>
          </p:nvSpPr>
          <p:spPr>
            <a:xfrm>
              <a:off x="10148147" y="3320042"/>
              <a:ext cx="1846943" cy="24622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2205F"/>
                  </a:solidFill>
                  <a:effectLst/>
                  <a:uLnTx/>
                  <a:uFillTx/>
                  <a:latin typeface="Calibri" panose="020F0502020204030204"/>
                  <a:ea typeface="+mn-ea"/>
                  <a:cs typeface="+mn-cs"/>
                </a:rPr>
                <a:t>Overall Risk</a:t>
              </a:r>
            </a:p>
          </p:txBody>
        </p:sp>
        <p:grpSp>
          <p:nvGrpSpPr>
            <p:cNvPr id="59" name="Group 58">
              <a:extLst>
                <a:ext uri="{FF2B5EF4-FFF2-40B4-BE49-F238E27FC236}">
                  <a16:creationId xmlns:a16="http://schemas.microsoft.com/office/drawing/2014/main" id="{B74FD39D-D844-0235-94F8-7E33FE6121FD}"/>
                </a:ext>
              </a:extLst>
            </p:cNvPr>
            <p:cNvGrpSpPr/>
            <p:nvPr/>
          </p:nvGrpSpPr>
          <p:grpSpPr>
            <a:xfrm>
              <a:off x="10232586" y="5471149"/>
              <a:ext cx="813083" cy="150826"/>
              <a:chOff x="9371667" y="4086665"/>
              <a:chExt cx="970084" cy="161778"/>
            </a:xfrm>
          </p:grpSpPr>
          <p:sp>
            <p:nvSpPr>
              <p:cNvPr id="60" name="Rectangle: Rounded Corners 1232">
                <a:extLst>
                  <a:ext uri="{FF2B5EF4-FFF2-40B4-BE49-F238E27FC236}">
                    <a16:creationId xmlns:a16="http://schemas.microsoft.com/office/drawing/2014/main" id="{57C58542-575C-5F6B-914C-D5F4E58EA13C}"/>
                  </a:ext>
                </a:extLst>
              </p:cNvPr>
              <p:cNvSpPr/>
              <p:nvPr/>
            </p:nvSpPr>
            <p:spPr>
              <a:xfrm>
                <a:off x="9371667" y="4086665"/>
                <a:ext cx="175846" cy="16177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61" name="Rectangle: Rounded Corners 1233">
                <a:extLst>
                  <a:ext uri="{FF2B5EF4-FFF2-40B4-BE49-F238E27FC236}">
                    <a16:creationId xmlns:a16="http://schemas.microsoft.com/office/drawing/2014/main" id="{A816FCA3-0743-3AF8-7211-55AA015630B3}"/>
                  </a:ext>
                </a:extLst>
              </p:cNvPr>
              <p:cNvSpPr/>
              <p:nvPr/>
            </p:nvSpPr>
            <p:spPr>
              <a:xfrm>
                <a:off x="9569787" y="4086665"/>
                <a:ext cx="175846" cy="161778"/>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62" name="Rectangle: Rounded Corners 1234">
                <a:extLst>
                  <a:ext uri="{FF2B5EF4-FFF2-40B4-BE49-F238E27FC236}">
                    <a16:creationId xmlns:a16="http://schemas.microsoft.com/office/drawing/2014/main" id="{19239ACB-1CA0-9B3A-782A-3AA2A18745A2}"/>
                  </a:ext>
                </a:extLst>
              </p:cNvPr>
              <p:cNvSpPr/>
              <p:nvPr/>
            </p:nvSpPr>
            <p:spPr>
              <a:xfrm>
                <a:off x="9767907" y="4086665"/>
                <a:ext cx="175846" cy="161778"/>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63" name="Rectangle: Rounded Corners 1235">
                <a:extLst>
                  <a:ext uri="{FF2B5EF4-FFF2-40B4-BE49-F238E27FC236}">
                    <a16:creationId xmlns:a16="http://schemas.microsoft.com/office/drawing/2014/main" id="{8C05AEFE-5C90-D8FA-6503-64EF41E5D2D8}"/>
                  </a:ext>
                </a:extLst>
              </p:cNvPr>
              <p:cNvSpPr/>
              <p:nvPr/>
            </p:nvSpPr>
            <p:spPr>
              <a:xfrm>
                <a:off x="9966027" y="4086665"/>
                <a:ext cx="175846" cy="161778"/>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64" name="Freeform: Shape 1236">
                <a:extLst>
                  <a:ext uri="{FF2B5EF4-FFF2-40B4-BE49-F238E27FC236}">
                    <a16:creationId xmlns:a16="http://schemas.microsoft.com/office/drawing/2014/main" id="{B2CEC9AB-72F6-2053-0311-7449BD03C0C9}"/>
                  </a:ext>
                </a:extLst>
              </p:cNvPr>
              <p:cNvSpPr/>
              <p:nvPr/>
            </p:nvSpPr>
            <p:spPr>
              <a:xfrm>
                <a:off x="10260676" y="4086665"/>
                <a:ext cx="81075" cy="161778"/>
              </a:xfrm>
              <a:custGeom>
                <a:avLst/>
                <a:gdLst>
                  <a:gd name="connsiteX0" fmla="*/ 0 w 81075"/>
                  <a:gd name="connsiteY0" fmla="*/ 0 h 161778"/>
                  <a:gd name="connsiteX1" fmla="*/ 54111 w 81075"/>
                  <a:gd name="connsiteY1" fmla="*/ 0 h 161778"/>
                  <a:gd name="connsiteX2" fmla="*/ 81075 w 81075"/>
                  <a:gd name="connsiteY2" fmla="*/ 26964 h 161778"/>
                  <a:gd name="connsiteX3" fmla="*/ 81075 w 81075"/>
                  <a:gd name="connsiteY3" fmla="*/ 134814 h 161778"/>
                  <a:gd name="connsiteX4" fmla="*/ 54111 w 81075"/>
                  <a:gd name="connsiteY4" fmla="*/ 161778 h 161778"/>
                  <a:gd name="connsiteX5" fmla="*/ 0 w 81075"/>
                  <a:gd name="connsiteY5" fmla="*/ 161778 h 161778"/>
                  <a:gd name="connsiteX6" fmla="*/ 0 w 81075"/>
                  <a:gd name="connsiteY6" fmla="*/ 0 h 161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075" h="161778">
                    <a:moveTo>
                      <a:pt x="0" y="0"/>
                    </a:moveTo>
                    <a:lnTo>
                      <a:pt x="54111" y="0"/>
                    </a:lnTo>
                    <a:cubicBezTo>
                      <a:pt x="69003" y="0"/>
                      <a:pt x="81075" y="12072"/>
                      <a:pt x="81075" y="26964"/>
                    </a:cubicBezTo>
                    <a:lnTo>
                      <a:pt x="81075" y="134814"/>
                    </a:lnTo>
                    <a:cubicBezTo>
                      <a:pt x="81075" y="149706"/>
                      <a:pt x="69003" y="161778"/>
                      <a:pt x="54111" y="161778"/>
                    </a:cubicBezTo>
                    <a:lnTo>
                      <a:pt x="0" y="161778"/>
                    </a:lnTo>
                    <a:lnTo>
                      <a:pt x="0"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65" name="Freeform: Shape 1237">
                <a:extLst>
                  <a:ext uri="{FF2B5EF4-FFF2-40B4-BE49-F238E27FC236}">
                    <a16:creationId xmlns:a16="http://schemas.microsoft.com/office/drawing/2014/main" id="{86B7681F-D248-9E0D-41E7-3ED76285EF51}"/>
                  </a:ext>
                </a:extLst>
              </p:cNvPr>
              <p:cNvSpPr/>
              <p:nvPr/>
            </p:nvSpPr>
            <p:spPr>
              <a:xfrm>
                <a:off x="10165905" y="4086665"/>
                <a:ext cx="94771" cy="161778"/>
              </a:xfrm>
              <a:custGeom>
                <a:avLst/>
                <a:gdLst>
                  <a:gd name="connsiteX0" fmla="*/ 26964 w 94771"/>
                  <a:gd name="connsiteY0" fmla="*/ 0 h 161778"/>
                  <a:gd name="connsiteX1" fmla="*/ 94771 w 94771"/>
                  <a:gd name="connsiteY1" fmla="*/ 0 h 161778"/>
                  <a:gd name="connsiteX2" fmla="*/ 94771 w 94771"/>
                  <a:gd name="connsiteY2" fmla="*/ 161778 h 161778"/>
                  <a:gd name="connsiteX3" fmla="*/ 26964 w 94771"/>
                  <a:gd name="connsiteY3" fmla="*/ 161778 h 161778"/>
                  <a:gd name="connsiteX4" fmla="*/ 0 w 94771"/>
                  <a:gd name="connsiteY4" fmla="*/ 134814 h 161778"/>
                  <a:gd name="connsiteX5" fmla="*/ 0 w 94771"/>
                  <a:gd name="connsiteY5" fmla="*/ 26964 h 161778"/>
                  <a:gd name="connsiteX6" fmla="*/ 26964 w 94771"/>
                  <a:gd name="connsiteY6" fmla="*/ 0 h 161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771" h="161778">
                    <a:moveTo>
                      <a:pt x="26964" y="0"/>
                    </a:moveTo>
                    <a:lnTo>
                      <a:pt x="94771" y="0"/>
                    </a:lnTo>
                    <a:lnTo>
                      <a:pt x="94771" y="161778"/>
                    </a:lnTo>
                    <a:lnTo>
                      <a:pt x="26964" y="161778"/>
                    </a:lnTo>
                    <a:cubicBezTo>
                      <a:pt x="12072" y="161778"/>
                      <a:pt x="0" y="149706"/>
                      <a:pt x="0" y="134814"/>
                    </a:cubicBezTo>
                    <a:lnTo>
                      <a:pt x="0" y="26964"/>
                    </a:lnTo>
                    <a:cubicBezTo>
                      <a:pt x="0" y="12072"/>
                      <a:pt x="12072" y="0"/>
                      <a:pt x="26964"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grpSp>
        <p:sp>
          <p:nvSpPr>
            <p:cNvPr id="66" name="TextBox 65">
              <a:extLst>
                <a:ext uri="{FF2B5EF4-FFF2-40B4-BE49-F238E27FC236}">
                  <a16:creationId xmlns:a16="http://schemas.microsoft.com/office/drawing/2014/main" id="{4CAF0589-248A-7A94-12BC-D41E18B4C509}"/>
                </a:ext>
              </a:extLst>
            </p:cNvPr>
            <p:cNvSpPr txBox="1"/>
            <p:nvPr/>
          </p:nvSpPr>
          <p:spPr>
            <a:xfrm>
              <a:off x="10148147" y="5234947"/>
              <a:ext cx="156496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2205F"/>
                  </a:solidFill>
                  <a:effectLst/>
                  <a:uLnTx/>
                  <a:uFillTx/>
                  <a:latin typeface="Calibri" panose="020F0502020204030204"/>
                  <a:ea typeface="+mn-ea"/>
                  <a:cs typeface="+mn-cs"/>
                </a:rPr>
                <a:t>Sensitive Data Handling</a:t>
              </a:r>
            </a:p>
          </p:txBody>
        </p:sp>
        <p:grpSp>
          <p:nvGrpSpPr>
            <p:cNvPr id="67" name="Group 66">
              <a:extLst>
                <a:ext uri="{FF2B5EF4-FFF2-40B4-BE49-F238E27FC236}">
                  <a16:creationId xmlns:a16="http://schemas.microsoft.com/office/drawing/2014/main" id="{A3D5A241-60FF-54B7-0DC3-B26C212C05FD}"/>
                </a:ext>
              </a:extLst>
            </p:cNvPr>
            <p:cNvGrpSpPr/>
            <p:nvPr/>
          </p:nvGrpSpPr>
          <p:grpSpPr>
            <a:xfrm>
              <a:off x="10232585" y="5866595"/>
              <a:ext cx="811610" cy="150826"/>
              <a:chOff x="6058289" y="4071183"/>
              <a:chExt cx="726245" cy="121334"/>
            </a:xfrm>
          </p:grpSpPr>
          <p:sp>
            <p:nvSpPr>
              <p:cNvPr id="68" name="Rectangle: Rounded Corners 1242">
                <a:extLst>
                  <a:ext uri="{FF2B5EF4-FFF2-40B4-BE49-F238E27FC236}">
                    <a16:creationId xmlns:a16="http://schemas.microsoft.com/office/drawing/2014/main" id="{CDE0165F-AE9D-024B-438D-41A81A68750D}"/>
                  </a:ext>
                </a:extLst>
              </p:cNvPr>
              <p:cNvSpPr/>
              <p:nvPr/>
            </p:nvSpPr>
            <p:spPr>
              <a:xfrm>
                <a:off x="6386944" y="4071183"/>
                <a:ext cx="99086" cy="121334"/>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grpSp>
            <p:nvGrpSpPr>
              <p:cNvPr id="69" name="Group 68">
                <a:extLst>
                  <a:ext uri="{FF2B5EF4-FFF2-40B4-BE49-F238E27FC236}">
                    <a16:creationId xmlns:a16="http://schemas.microsoft.com/office/drawing/2014/main" id="{E7E5CDBF-2313-71CC-B52F-732222A9F3CE}"/>
                  </a:ext>
                </a:extLst>
              </p:cNvPr>
              <p:cNvGrpSpPr/>
              <p:nvPr/>
            </p:nvGrpSpPr>
            <p:grpSpPr>
              <a:xfrm>
                <a:off x="6058289" y="4071183"/>
                <a:ext cx="726245" cy="121334"/>
                <a:chOff x="4407805" y="4142347"/>
                <a:chExt cx="726245" cy="121334"/>
              </a:xfrm>
            </p:grpSpPr>
            <p:sp>
              <p:nvSpPr>
                <p:cNvPr id="70" name="Rectangle: Rounded Corners 1239">
                  <a:extLst>
                    <a:ext uri="{FF2B5EF4-FFF2-40B4-BE49-F238E27FC236}">
                      <a16:creationId xmlns:a16="http://schemas.microsoft.com/office/drawing/2014/main" id="{AE034240-55D8-6800-8FAD-CC6427E805EA}"/>
                    </a:ext>
                  </a:extLst>
                </p:cNvPr>
                <p:cNvSpPr/>
                <p:nvPr/>
              </p:nvSpPr>
              <p:spPr>
                <a:xfrm>
                  <a:off x="4407805" y="4142347"/>
                  <a:ext cx="131885" cy="121334"/>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71" name="Rectangle: Rounded Corners 1240">
                  <a:extLst>
                    <a:ext uri="{FF2B5EF4-FFF2-40B4-BE49-F238E27FC236}">
                      <a16:creationId xmlns:a16="http://schemas.microsoft.com/office/drawing/2014/main" id="{085A5932-C688-56DD-027B-CB96C97DEEA5}"/>
                    </a:ext>
                  </a:extLst>
                </p:cNvPr>
                <p:cNvSpPr/>
                <p:nvPr/>
              </p:nvSpPr>
              <p:spPr>
                <a:xfrm>
                  <a:off x="4556395" y="4142347"/>
                  <a:ext cx="131885" cy="121334"/>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72" name="Rectangle: Rounded Corners 1241">
                  <a:extLst>
                    <a:ext uri="{FF2B5EF4-FFF2-40B4-BE49-F238E27FC236}">
                      <a16:creationId xmlns:a16="http://schemas.microsoft.com/office/drawing/2014/main" id="{905708C2-BFF2-6CB2-0785-6EABBE70247C}"/>
                    </a:ext>
                  </a:extLst>
                </p:cNvPr>
                <p:cNvSpPr/>
                <p:nvPr/>
              </p:nvSpPr>
              <p:spPr>
                <a:xfrm>
                  <a:off x="4704985" y="4142347"/>
                  <a:ext cx="62193" cy="121334"/>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73" name="Rectangle: Rounded Corners 1242">
                  <a:extLst>
                    <a:ext uri="{FF2B5EF4-FFF2-40B4-BE49-F238E27FC236}">
                      <a16:creationId xmlns:a16="http://schemas.microsoft.com/office/drawing/2014/main" id="{41634EA8-E0E7-2D8A-74B8-EC2C4CF6889D}"/>
                    </a:ext>
                  </a:extLst>
                </p:cNvPr>
                <p:cNvSpPr/>
                <p:nvPr/>
              </p:nvSpPr>
              <p:spPr>
                <a:xfrm>
                  <a:off x="4853575" y="4142347"/>
                  <a:ext cx="131885" cy="121334"/>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74" name="Rectangle: Rounded Corners 1243">
                  <a:extLst>
                    <a:ext uri="{FF2B5EF4-FFF2-40B4-BE49-F238E27FC236}">
                      <a16:creationId xmlns:a16="http://schemas.microsoft.com/office/drawing/2014/main" id="{0BB42DA6-A41E-C01C-2E8D-5A1E9C97BE33}"/>
                    </a:ext>
                  </a:extLst>
                </p:cNvPr>
                <p:cNvSpPr/>
                <p:nvPr/>
              </p:nvSpPr>
              <p:spPr>
                <a:xfrm>
                  <a:off x="5002165" y="4142347"/>
                  <a:ext cx="131885" cy="121334"/>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grpSp>
        </p:grpSp>
        <p:sp>
          <p:nvSpPr>
            <p:cNvPr id="75" name="TextBox 74">
              <a:extLst>
                <a:ext uri="{FF2B5EF4-FFF2-40B4-BE49-F238E27FC236}">
                  <a16:creationId xmlns:a16="http://schemas.microsoft.com/office/drawing/2014/main" id="{0F5B3F67-18C2-C2C0-5CD1-D14BA30D6846}"/>
                </a:ext>
              </a:extLst>
            </p:cNvPr>
            <p:cNvSpPr txBox="1"/>
            <p:nvPr/>
          </p:nvSpPr>
          <p:spPr>
            <a:xfrm>
              <a:off x="10148147" y="5617927"/>
              <a:ext cx="1252360" cy="24622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2205F"/>
                  </a:solidFill>
                  <a:effectLst/>
                  <a:uLnTx/>
                  <a:uFillTx/>
                  <a:latin typeface="Calibri" panose="020F0502020204030204"/>
                  <a:ea typeface="+mn-ea"/>
                  <a:cs typeface="+mn-cs"/>
                </a:rPr>
                <a:t>Secure Browsing</a:t>
              </a:r>
            </a:p>
          </p:txBody>
        </p:sp>
        <p:grpSp>
          <p:nvGrpSpPr>
            <p:cNvPr id="76" name="Group 75">
              <a:extLst>
                <a:ext uri="{FF2B5EF4-FFF2-40B4-BE49-F238E27FC236}">
                  <a16:creationId xmlns:a16="http://schemas.microsoft.com/office/drawing/2014/main" id="{AFB12DC5-08A6-A356-DD36-A903BC546B7C}"/>
                </a:ext>
              </a:extLst>
            </p:cNvPr>
            <p:cNvGrpSpPr/>
            <p:nvPr/>
          </p:nvGrpSpPr>
          <p:grpSpPr>
            <a:xfrm>
              <a:off x="10228941" y="4702524"/>
              <a:ext cx="811610" cy="150826"/>
              <a:chOff x="4407805" y="4142347"/>
              <a:chExt cx="726245" cy="121334"/>
            </a:xfrm>
          </p:grpSpPr>
          <p:sp>
            <p:nvSpPr>
              <p:cNvPr id="77" name="Rectangle: Rounded Corners 1239">
                <a:extLst>
                  <a:ext uri="{FF2B5EF4-FFF2-40B4-BE49-F238E27FC236}">
                    <a16:creationId xmlns:a16="http://schemas.microsoft.com/office/drawing/2014/main" id="{FDB28958-727F-B4E6-7627-1E376EFEF263}"/>
                  </a:ext>
                </a:extLst>
              </p:cNvPr>
              <p:cNvSpPr/>
              <p:nvPr/>
            </p:nvSpPr>
            <p:spPr>
              <a:xfrm>
                <a:off x="4407805" y="4142347"/>
                <a:ext cx="131885" cy="12133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78" name="Rectangle: Rounded Corners 1240">
                <a:extLst>
                  <a:ext uri="{FF2B5EF4-FFF2-40B4-BE49-F238E27FC236}">
                    <a16:creationId xmlns:a16="http://schemas.microsoft.com/office/drawing/2014/main" id="{B0C96734-3425-A9D0-8374-69904D3B58E9}"/>
                  </a:ext>
                </a:extLst>
              </p:cNvPr>
              <p:cNvSpPr/>
              <p:nvPr/>
            </p:nvSpPr>
            <p:spPr>
              <a:xfrm>
                <a:off x="4556395" y="4142347"/>
                <a:ext cx="131885" cy="12133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79" name="Rectangle: Rounded Corners 1241">
                <a:extLst>
                  <a:ext uri="{FF2B5EF4-FFF2-40B4-BE49-F238E27FC236}">
                    <a16:creationId xmlns:a16="http://schemas.microsoft.com/office/drawing/2014/main" id="{28A68F2A-8E5C-DDDC-A001-1EEF854BCD67}"/>
                  </a:ext>
                </a:extLst>
              </p:cNvPr>
              <p:cNvSpPr/>
              <p:nvPr/>
            </p:nvSpPr>
            <p:spPr>
              <a:xfrm>
                <a:off x="4704985" y="4142347"/>
                <a:ext cx="131885" cy="121334"/>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80" name="Rectangle: Rounded Corners 1242">
                <a:extLst>
                  <a:ext uri="{FF2B5EF4-FFF2-40B4-BE49-F238E27FC236}">
                    <a16:creationId xmlns:a16="http://schemas.microsoft.com/office/drawing/2014/main" id="{8C788097-4B08-1D8B-801D-836C33EB15BD}"/>
                  </a:ext>
                </a:extLst>
              </p:cNvPr>
              <p:cNvSpPr/>
              <p:nvPr/>
            </p:nvSpPr>
            <p:spPr>
              <a:xfrm>
                <a:off x="4853575" y="4142347"/>
                <a:ext cx="131885" cy="121334"/>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81" name="Rectangle: Rounded Corners 1243">
                <a:extLst>
                  <a:ext uri="{FF2B5EF4-FFF2-40B4-BE49-F238E27FC236}">
                    <a16:creationId xmlns:a16="http://schemas.microsoft.com/office/drawing/2014/main" id="{E22293A7-8D62-DFB1-9E89-C60760AC6AEF}"/>
                  </a:ext>
                </a:extLst>
              </p:cNvPr>
              <p:cNvSpPr/>
              <p:nvPr/>
            </p:nvSpPr>
            <p:spPr>
              <a:xfrm>
                <a:off x="5002165" y="4142347"/>
                <a:ext cx="131885" cy="121334"/>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grpSp>
        <p:sp>
          <p:nvSpPr>
            <p:cNvPr id="82" name="TextBox 81">
              <a:extLst>
                <a:ext uri="{FF2B5EF4-FFF2-40B4-BE49-F238E27FC236}">
                  <a16:creationId xmlns:a16="http://schemas.microsoft.com/office/drawing/2014/main" id="{A0F61833-F163-8603-BA90-841694B878F5}"/>
                </a:ext>
              </a:extLst>
            </p:cNvPr>
            <p:cNvSpPr txBox="1"/>
            <p:nvPr/>
          </p:nvSpPr>
          <p:spPr>
            <a:xfrm>
              <a:off x="10148147" y="4468985"/>
              <a:ext cx="1551009" cy="24622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2205F"/>
                  </a:solidFill>
                  <a:effectLst/>
                  <a:uLnTx/>
                  <a:uFillTx/>
                  <a:latin typeface="Calibri" panose="020F0502020204030204"/>
                  <a:ea typeface="+mn-ea"/>
                  <a:cs typeface="+mn-cs"/>
                </a:rPr>
                <a:t>Simulated Phishing</a:t>
              </a:r>
            </a:p>
          </p:txBody>
        </p:sp>
        <p:sp>
          <p:nvSpPr>
            <p:cNvPr id="89" name="Google Shape;1178;p144">
              <a:extLst>
                <a:ext uri="{FF2B5EF4-FFF2-40B4-BE49-F238E27FC236}">
                  <a16:creationId xmlns:a16="http://schemas.microsoft.com/office/drawing/2014/main" id="{EAC58F96-E95C-13C4-8E9B-5C833E3EF651}"/>
                </a:ext>
              </a:extLst>
            </p:cNvPr>
            <p:cNvSpPr txBox="1"/>
            <p:nvPr/>
          </p:nvSpPr>
          <p:spPr>
            <a:xfrm>
              <a:off x="10252283" y="2134954"/>
              <a:ext cx="1942644" cy="276959"/>
            </a:xfrm>
            <a:prstGeom prst="rect">
              <a:avLst/>
            </a:prstGeom>
            <a:noFill/>
            <a:ln>
              <a:noFill/>
            </a:ln>
          </p:spPr>
          <p:txBody>
            <a:bodyPr spcFirstLastPara="1" wrap="square" lIns="91425" tIns="45700" rIns="91425" bIns="45700" anchor="t" anchorCtr="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 sz="1200" b="0" i="0" u="none" strike="noStrike" kern="1200" cap="none" spc="0" normalizeH="0" baseline="0" noProof="0" dirty="0">
                  <a:ln>
                    <a:noFill/>
                  </a:ln>
                  <a:solidFill>
                    <a:srgbClr val="FFFFFF"/>
                  </a:solidFill>
                  <a:effectLst/>
                  <a:uLnTx/>
                  <a:uFillTx/>
                  <a:latin typeface="Calibri" panose="020F0502020204030204"/>
                  <a:ea typeface="Roboto"/>
                  <a:cs typeface="Roboto"/>
                  <a:sym typeface="Roboto"/>
                </a:rPr>
                <a:t>Individual Risk Insights</a:t>
              </a:r>
              <a:endParaRPr kumimoji="0"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90" name="Group 89">
              <a:extLst>
                <a:ext uri="{FF2B5EF4-FFF2-40B4-BE49-F238E27FC236}">
                  <a16:creationId xmlns:a16="http://schemas.microsoft.com/office/drawing/2014/main" id="{43C0646E-1137-60E8-F692-6614DB71DBE6}"/>
                </a:ext>
              </a:extLst>
            </p:cNvPr>
            <p:cNvGrpSpPr/>
            <p:nvPr/>
          </p:nvGrpSpPr>
          <p:grpSpPr>
            <a:xfrm>
              <a:off x="10228835" y="3552784"/>
              <a:ext cx="811610" cy="152272"/>
              <a:chOff x="5849133" y="1578752"/>
              <a:chExt cx="726245" cy="122497"/>
            </a:xfrm>
          </p:grpSpPr>
          <p:grpSp>
            <p:nvGrpSpPr>
              <p:cNvPr id="91" name="Group 90">
                <a:extLst>
                  <a:ext uri="{FF2B5EF4-FFF2-40B4-BE49-F238E27FC236}">
                    <a16:creationId xmlns:a16="http://schemas.microsoft.com/office/drawing/2014/main" id="{8CE5A5E7-70EB-0659-70CA-EC5837A41F02}"/>
                  </a:ext>
                </a:extLst>
              </p:cNvPr>
              <p:cNvGrpSpPr/>
              <p:nvPr/>
            </p:nvGrpSpPr>
            <p:grpSpPr>
              <a:xfrm>
                <a:off x="5849133" y="1578752"/>
                <a:ext cx="726245" cy="121334"/>
                <a:chOff x="4407805" y="4142347"/>
                <a:chExt cx="726245" cy="121334"/>
              </a:xfrm>
            </p:grpSpPr>
            <p:sp>
              <p:nvSpPr>
                <p:cNvPr id="93" name="Rectangle: Rounded Corners 1239">
                  <a:extLst>
                    <a:ext uri="{FF2B5EF4-FFF2-40B4-BE49-F238E27FC236}">
                      <a16:creationId xmlns:a16="http://schemas.microsoft.com/office/drawing/2014/main" id="{516205B3-B48C-BC92-D5C0-2E52FA088236}"/>
                    </a:ext>
                  </a:extLst>
                </p:cNvPr>
                <p:cNvSpPr/>
                <p:nvPr/>
              </p:nvSpPr>
              <p:spPr>
                <a:xfrm>
                  <a:off x="4407805" y="4142347"/>
                  <a:ext cx="131885" cy="121334"/>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94" name="Rectangle: Rounded Corners 1240">
                  <a:extLst>
                    <a:ext uri="{FF2B5EF4-FFF2-40B4-BE49-F238E27FC236}">
                      <a16:creationId xmlns:a16="http://schemas.microsoft.com/office/drawing/2014/main" id="{161F3FA2-0F31-C360-3231-AD82CB154511}"/>
                    </a:ext>
                  </a:extLst>
                </p:cNvPr>
                <p:cNvSpPr/>
                <p:nvPr/>
              </p:nvSpPr>
              <p:spPr>
                <a:xfrm>
                  <a:off x="4556395" y="4142347"/>
                  <a:ext cx="131885" cy="121334"/>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95" name="Rectangle: Rounded Corners 1241">
                  <a:extLst>
                    <a:ext uri="{FF2B5EF4-FFF2-40B4-BE49-F238E27FC236}">
                      <a16:creationId xmlns:a16="http://schemas.microsoft.com/office/drawing/2014/main" id="{2B1864BD-18EE-B620-32A8-2D5ED741E429}"/>
                    </a:ext>
                  </a:extLst>
                </p:cNvPr>
                <p:cNvSpPr/>
                <p:nvPr/>
              </p:nvSpPr>
              <p:spPr>
                <a:xfrm>
                  <a:off x="4704985" y="4142347"/>
                  <a:ext cx="131885" cy="121334"/>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96" name="Rectangle: Rounded Corners 1242">
                  <a:extLst>
                    <a:ext uri="{FF2B5EF4-FFF2-40B4-BE49-F238E27FC236}">
                      <a16:creationId xmlns:a16="http://schemas.microsoft.com/office/drawing/2014/main" id="{5117B182-66BD-C122-5156-8AB389418D1B}"/>
                    </a:ext>
                  </a:extLst>
                </p:cNvPr>
                <p:cNvSpPr/>
                <p:nvPr/>
              </p:nvSpPr>
              <p:spPr>
                <a:xfrm>
                  <a:off x="4853575" y="4142347"/>
                  <a:ext cx="131885" cy="121334"/>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sp>
              <p:nvSpPr>
                <p:cNvPr id="97" name="Rectangle: Rounded Corners 1243">
                  <a:extLst>
                    <a:ext uri="{FF2B5EF4-FFF2-40B4-BE49-F238E27FC236}">
                      <a16:creationId xmlns:a16="http://schemas.microsoft.com/office/drawing/2014/main" id="{98BE8979-3F9A-D568-FA39-A15D3AF28D6B}"/>
                    </a:ext>
                  </a:extLst>
                </p:cNvPr>
                <p:cNvSpPr/>
                <p:nvPr/>
              </p:nvSpPr>
              <p:spPr>
                <a:xfrm>
                  <a:off x="5002165" y="4142347"/>
                  <a:ext cx="131885" cy="121334"/>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grpSp>
          <p:sp>
            <p:nvSpPr>
              <p:cNvPr id="92" name="Rectangle: Rounded Corners 1242">
                <a:extLst>
                  <a:ext uri="{FF2B5EF4-FFF2-40B4-BE49-F238E27FC236}">
                    <a16:creationId xmlns:a16="http://schemas.microsoft.com/office/drawing/2014/main" id="{C5D7340A-3450-0E5A-DB9A-FA5E2A23F6AC}"/>
                  </a:ext>
                </a:extLst>
              </p:cNvPr>
              <p:cNvSpPr/>
              <p:nvPr/>
            </p:nvSpPr>
            <p:spPr>
              <a:xfrm>
                <a:off x="6298605" y="1579915"/>
                <a:ext cx="72338" cy="121334"/>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Open Sans"/>
                  <a:ea typeface="+mn-ea"/>
                  <a:cs typeface="+mn-cs"/>
                </a:endParaRPr>
              </a:p>
            </p:txBody>
          </p:sp>
        </p:grpSp>
      </p:grpSp>
      <p:pic>
        <p:nvPicPr>
          <p:cNvPr id="99" name="Google Shape;389;p19" descr="A picture containing text, clipart, vector graphics, light&#10;&#10;Description automatically generated">
            <a:extLst>
              <a:ext uri="{FF2B5EF4-FFF2-40B4-BE49-F238E27FC236}">
                <a16:creationId xmlns:a16="http://schemas.microsoft.com/office/drawing/2014/main" id="{83002D3A-AAC8-40BC-56AD-2273F2F9566C}"/>
              </a:ext>
            </a:extLst>
          </p:cNvPr>
          <p:cNvPicPr preferRelativeResize="0"/>
          <p:nvPr/>
        </p:nvPicPr>
        <p:blipFill rotWithShape="1">
          <a:blip r:embed="rId9">
            <a:alphaModFix/>
          </a:blip>
          <a:srcRect/>
          <a:stretch/>
        </p:blipFill>
        <p:spPr>
          <a:xfrm>
            <a:off x="6455210" y="4576305"/>
            <a:ext cx="722402" cy="722402"/>
          </a:xfrm>
          <a:prstGeom prst="rect">
            <a:avLst/>
          </a:prstGeom>
          <a:noFill/>
          <a:ln>
            <a:noFill/>
          </a:ln>
        </p:spPr>
      </p:pic>
      <p:pic>
        <p:nvPicPr>
          <p:cNvPr id="100" name="Google Shape;379;p19" descr="Icon&#10;&#10;Description automatically generated">
            <a:extLst>
              <a:ext uri="{FF2B5EF4-FFF2-40B4-BE49-F238E27FC236}">
                <a16:creationId xmlns:a16="http://schemas.microsoft.com/office/drawing/2014/main" id="{8AC059E7-03E8-127F-EC02-FAFE7CA98BAC}"/>
              </a:ext>
            </a:extLst>
          </p:cNvPr>
          <p:cNvPicPr preferRelativeResize="0"/>
          <p:nvPr/>
        </p:nvPicPr>
        <p:blipFill rotWithShape="1">
          <a:blip r:embed="rId10">
            <a:alphaModFix/>
          </a:blip>
          <a:srcRect/>
          <a:stretch/>
        </p:blipFill>
        <p:spPr>
          <a:xfrm>
            <a:off x="2726797" y="3351659"/>
            <a:ext cx="722402" cy="722402"/>
          </a:xfrm>
          <a:prstGeom prst="rect">
            <a:avLst/>
          </a:prstGeom>
          <a:noFill/>
          <a:ln>
            <a:noFill/>
          </a:ln>
        </p:spPr>
      </p:pic>
      <p:pic>
        <p:nvPicPr>
          <p:cNvPr id="101" name="Google Shape;1214;p144">
            <a:extLst>
              <a:ext uri="{FF2B5EF4-FFF2-40B4-BE49-F238E27FC236}">
                <a16:creationId xmlns:a16="http://schemas.microsoft.com/office/drawing/2014/main" id="{2E57D409-B1CD-2330-96F8-690739BBB1C5}"/>
              </a:ext>
            </a:extLst>
          </p:cNvPr>
          <p:cNvPicPr preferRelativeResize="0"/>
          <p:nvPr/>
        </p:nvPicPr>
        <p:blipFill>
          <a:blip r:embed="rId11">
            <a:alphaModFix/>
          </a:blip>
          <a:stretch>
            <a:fillRect/>
          </a:stretch>
        </p:blipFill>
        <p:spPr>
          <a:xfrm>
            <a:off x="1117692" y="2407983"/>
            <a:ext cx="1517713" cy="322931"/>
          </a:xfrm>
          <a:prstGeom prst="rect">
            <a:avLst/>
          </a:prstGeom>
          <a:noFill/>
          <a:ln>
            <a:noFill/>
          </a:ln>
        </p:spPr>
      </p:pic>
      <p:pic>
        <p:nvPicPr>
          <p:cNvPr id="102" name="Google Shape;1214;p144">
            <a:extLst>
              <a:ext uri="{FF2B5EF4-FFF2-40B4-BE49-F238E27FC236}">
                <a16:creationId xmlns:a16="http://schemas.microsoft.com/office/drawing/2014/main" id="{146293A9-DCD8-BE2C-1ADE-BF839A62B04D}"/>
              </a:ext>
            </a:extLst>
          </p:cNvPr>
          <p:cNvPicPr preferRelativeResize="0"/>
          <p:nvPr/>
        </p:nvPicPr>
        <p:blipFill>
          <a:blip r:embed="rId11">
            <a:alphaModFix/>
          </a:blip>
          <a:stretch>
            <a:fillRect/>
          </a:stretch>
        </p:blipFill>
        <p:spPr>
          <a:xfrm>
            <a:off x="1124425" y="3532832"/>
            <a:ext cx="1517713" cy="322931"/>
          </a:xfrm>
          <a:prstGeom prst="rect">
            <a:avLst/>
          </a:prstGeom>
          <a:noFill/>
          <a:ln>
            <a:noFill/>
          </a:ln>
        </p:spPr>
      </p:pic>
      <p:pic>
        <p:nvPicPr>
          <p:cNvPr id="103" name="Google Shape;1197;p144">
            <a:extLst>
              <a:ext uri="{FF2B5EF4-FFF2-40B4-BE49-F238E27FC236}">
                <a16:creationId xmlns:a16="http://schemas.microsoft.com/office/drawing/2014/main" id="{0963672D-8170-2219-048E-A6CE9C5DC5F9}"/>
              </a:ext>
            </a:extLst>
          </p:cNvPr>
          <p:cNvPicPr preferRelativeResize="0"/>
          <p:nvPr/>
        </p:nvPicPr>
        <p:blipFill rotWithShape="1">
          <a:blip r:embed="rId12">
            <a:alphaModFix/>
          </a:blip>
          <a:srcRect/>
          <a:stretch/>
        </p:blipFill>
        <p:spPr>
          <a:xfrm>
            <a:off x="1427198" y="4447549"/>
            <a:ext cx="930950" cy="623657"/>
          </a:xfrm>
          <a:prstGeom prst="rect">
            <a:avLst/>
          </a:prstGeom>
          <a:noFill/>
          <a:ln>
            <a:noFill/>
          </a:ln>
        </p:spPr>
      </p:pic>
      <p:pic>
        <p:nvPicPr>
          <p:cNvPr id="104" name="Google Shape;1197;p144">
            <a:extLst>
              <a:ext uri="{FF2B5EF4-FFF2-40B4-BE49-F238E27FC236}">
                <a16:creationId xmlns:a16="http://schemas.microsoft.com/office/drawing/2014/main" id="{D6B4F5C5-0F09-43F4-D784-0E5DD6EBAADF}"/>
              </a:ext>
            </a:extLst>
          </p:cNvPr>
          <p:cNvPicPr preferRelativeResize="0"/>
          <p:nvPr/>
        </p:nvPicPr>
        <p:blipFill rotWithShape="1">
          <a:blip r:embed="rId12">
            <a:alphaModFix/>
          </a:blip>
          <a:srcRect/>
          <a:stretch/>
        </p:blipFill>
        <p:spPr>
          <a:xfrm>
            <a:off x="7600269" y="5734877"/>
            <a:ext cx="930950" cy="623657"/>
          </a:xfrm>
          <a:prstGeom prst="rect">
            <a:avLst/>
          </a:prstGeom>
          <a:noFill/>
          <a:ln>
            <a:noFill/>
          </a:ln>
        </p:spPr>
      </p:pic>
      <p:pic>
        <p:nvPicPr>
          <p:cNvPr id="105" name="Picture 104">
            <a:extLst>
              <a:ext uri="{FF2B5EF4-FFF2-40B4-BE49-F238E27FC236}">
                <a16:creationId xmlns:a16="http://schemas.microsoft.com/office/drawing/2014/main" id="{3C9D95E1-28DB-D757-A8AC-08B0C49FACE5}"/>
              </a:ext>
            </a:extLst>
          </p:cNvPr>
          <p:cNvPicPr>
            <a:picLocks noChangeAspect="1"/>
          </p:cNvPicPr>
          <p:nvPr/>
        </p:nvPicPr>
        <p:blipFill>
          <a:blip r:embed="rId13">
            <a:biLevel thresh="25000"/>
            <a:extLst>
              <a:ext uri="{BEBA8EAE-BF5A-486C-A8C5-ECC9F3942E4B}">
                <a14:imgProps xmlns:a14="http://schemas.microsoft.com/office/drawing/2010/main">
                  <a14:imgLayer r:embed="rId14">
                    <a14:imgEffect>
                      <a14:saturation sat="400000"/>
                    </a14:imgEffect>
                    <a14:imgEffect>
                      <a14:brightnessContrast bright="27000" contrast="-100000"/>
                    </a14:imgEffect>
                  </a14:imgLayer>
                </a14:imgProps>
              </a:ext>
            </a:extLst>
          </a:blip>
          <a:stretch>
            <a:fillRect/>
          </a:stretch>
        </p:blipFill>
        <p:spPr>
          <a:xfrm>
            <a:off x="1433090" y="5985485"/>
            <a:ext cx="949869" cy="398669"/>
          </a:xfrm>
          <a:prstGeom prst="rect">
            <a:avLst/>
          </a:prstGeom>
        </p:spPr>
      </p:pic>
      <p:pic>
        <p:nvPicPr>
          <p:cNvPr id="106" name="Google Shape;1198;p144">
            <a:extLst>
              <a:ext uri="{FF2B5EF4-FFF2-40B4-BE49-F238E27FC236}">
                <a16:creationId xmlns:a16="http://schemas.microsoft.com/office/drawing/2014/main" id="{4167DE8A-D83B-6E2D-D94A-532575DA1024}"/>
              </a:ext>
            </a:extLst>
          </p:cNvPr>
          <p:cNvPicPr preferRelativeResize="0"/>
          <p:nvPr/>
        </p:nvPicPr>
        <p:blipFill rotWithShape="1">
          <a:blip r:embed="rId15">
            <a:alphaModFix/>
          </a:blip>
          <a:srcRect/>
          <a:stretch/>
        </p:blipFill>
        <p:spPr>
          <a:xfrm>
            <a:off x="7356032" y="3635769"/>
            <a:ext cx="1209220" cy="271018"/>
          </a:xfrm>
          <a:prstGeom prst="rect">
            <a:avLst/>
          </a:prstGeom>
          <a:noFill/>
          <a:ln>
            <a:noFill/>
          </a:ln>
        </p:spPr>
      </p:pic>
      <p:pic>
        <p:nvPicPr>
          <p:cNvPr id="107" name="Google Shape;1201;p144">
            <a:extLst>
              <a:ext uri="{FF2B5EF4-FFF2-40B4-BE49-F238E27FC236}">
                <a16:creationId xmlns:a16="http://schemas.microsoft.com/office/drawing/2014/main" id="{A7AFD68F-B8AF-3D7C-F7E9-EA99B0E0B062}"/>
              </a:ext>
            </a:extLst>
          </p:cNvPr>
          <p:cNvPicPr preferRelativeResize="0"/>
          <p:nvPr/>
        </p:nvPicPr>
        <p:blipFill>
          <a:blip r:embed="rId16">
            <a:alphaModFix/>
          </a:blip>
          <a:stretch>
            <a:fillRect/>
          </a:stretch>
        </p:blipFill>
        <p:spPr>
          <a:xfrm>
            <a:off x="7329613" y="2368018"/>
            <a:ext cx="1119733" cy="353637"/>
          </a:xfrm>
          <a:prstGeom prst="rect">
            <a:avLst/>
          </a:prstGeom>
          <a:noFill/>
          <a:ln>
            <a:noFill/>
          </a:ln>
        </p:spPr>
      </p:pic>
      <p:pic>
        <p:nvPicPr>
          <p:cNvPr id="108" name="Google Shape;1214;p144">
            <a:extLst>
              <a:ext uri="{FF2B5EF4-FFF2-40B4-BE49-F238E27FC236}">
                <a16:creationId xmlns:a16="http://schemas.microsoft.com/office/drawing/2014/main" id="{B0143CC6-3FF6-2163-9F67-4C4FF68EC400}"/>
              </a:ext>
            </a:extLst>
          </p:cNvPr>
          <p:cNvPicPr preferRelativeResize="0"/>
          <p:nvPr/>
        </p:nvPicPr>
        <p:blipFill>
          <a:blip r:embed="rId11">
            <a:alphaModFix/>
          </a:blip>
          <a:stretch>
            <a:fillRect/>
          </a:stretch>
        </p:blipFill>
        <p:spPr>
          <a:xfrm>
            <a:off x="7329061" y="4676856"/>
            <a:ext cx="1517713" cy="322931"/>
          </a:xfrm>
          <a:prstGeom prst="rect">
            <a:avLst/>
          </a:prstGeom>
          <a:noFill/>
          <a:ln>
            <a:noFill/>
          </a:ln>
        </p:spPr>
      </p:pic>
      <p:sp>
        <p:nvSpPr>
          <p:cNvPr id="110" name="Rectangle: Rounded Corners 10">
            <a:extLst>
              <a:ext uri="{FF2B5EF4-FFF2-40B4-BE49-F238E27FC236}">
                <a16:creationId xmlns:a16="http://schemas.microsoft.com/office/drawing/2014/main" id="{35DC9B7C-FA49-FA72-3DD8-7AD73F4D6E1C}"/>
              </a:ext>
            </a:extLst>
          </p:cNvPr>
          <p:cNvSpPr/>
          <p:nvPr/>
        </p:nvSpPr>
        <p:spPr>
          <a:xfrm>
            <a:off x="11442450" y="3246935"/>
            <a:ext cx="640080" cy="22044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Open Sans"/>
                <a:ea typeface="+mn-ea"/>
                <a:cs typeface="+mn-cs"/>
              </a:rPr>
              <a:t>7.2</a:t>
            </a:r>
          </a:p>
        </p:txBody>
      </p:sp>
      <p:sp>
        <p:nvSpPr>
          <p:cNvPr id="111" name="Rectangle: Rounded Corners 10">
            <a:extLst>
              <a:ext uri="{FF2B5EF4-FFF2-40B4-BE49-F238E27FC236}">
                <a16:creationId xmlns:a16="http://schemas.microsoft.com/office/drawing/2014/main" id="{3D7336BD-86A8-4D9D-1CD8-AC577EB9D7F1}"/>
              </a:ext>
            </a:extLst>
          </p:cNvPr>
          <p:cNvSpPr/>
          <p:nvPr/>
        </p:nvSpPr>
        <p:spPr>
          <a:xfrm>
            <a:off x="11434597" y="3627993"/>
            <a:ext cx="640080" cy="22044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Open Sans"/>
                <a:ea typeface="+mn-ea"/>
                <a:cs typeface="+mn-cs"/>
              </a:rPr>
              <a:t>High</a:t>
            </a:r>
          </a:p>
        </p:txBody>
      </p:sp>
      <p:sp>
        <p:nvSpPr>
          <p:cNvPr id="112" name="Rectangle: Rounded Corners 10">
            <a:extLst>
              <a:ext uri="{FF2B5EF4-FFF2-40B4-BE49-F238E27FC236}">
                <a16:creationId xmlns:a16="http://schemas.microsoft.com/office/drawing/2014/main" id="{16059990-4438-6389-FF14-F17E42D789C0}"/>
              </a:ext>
            </a:extLst>
          </p:cNvPr>
          <p:cNvSpPr/>
          <p:nvPr/>
        </p:nvSpPr>
        <p:spPr>
          <a:xfrm>
            <a:off x="11442450" y="4009051"/>
            <a:ext cx="640080" cy="22044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Open Sans"/>
                <a:ea typeface="+mn-ea"/>
                <a:cs typeface="+mn-cs"/>
              </a:rPr>
              <a:t>8.1</a:t>
            </a:r>
          </a:p>
        </p:txBody>
      </p:sp>
      <p:sp>
        <p:nvSpPr>
          <p:cNvPr id="113" name="Rectangle: Rounded Corners 10">
            <a:extLst>
              <a:ext uri="{FF2B5EF4-FFF2-40B4-BE49-F238E27FC236}">
                <a16:creationId xmlns:a16="http://schemas.microsoft.com/office/drawing/2014/main" id="{C3FE6C9A-C186-000D-9745-636FC4E344CE}"/>
              </a:ext>
            </a:extLst>
          </p:cNvPr>
          <p:cNvSpPr/>
          <p:nvPr/>
        </p:nvSpPr>
        <p:spPr>
          <a:xfrm>
            <a:off x="11457317" y="4390109"/>
            <a:ext cx="640080" cy="22044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Open Sans"/>
                <a:ea typeface="+mn-ea"/>
                <a:cs typeface="+mn-cs"/>
              </a:rPr>
              <a:t>2.1</a:t>
            </a:r>
          </a:p>
        </p:txBody>
      </p:sp>
      <p:sp>
        <p:nvSpPr>
          <p:cNvPr id="114" name="Rectangle: Rounded Corners 10">
            <a:extLst>
              <a:ext uri="{FF2B5EF4-FFF2-40B4-BE49-F238E27FC236}">
                <a16:creationId xmlns:a16="http://schemas.microsoft.com/office/drawing/2014/main" id="{E7CB550A-1545-9BF9-1390-D95C30D99414}"/>
              </a:ext>
            </a:extLst>
          </p:cNvPr>
          <p:cNvSpPr/>
          <p:nvPr/>
        </p:nvSpPr>
        <p:spPr>
          <a:xfrm>
            <a:off x="11442450" y="4771167"/>
            <a:ext cx="640080" cy="22044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Open Sans"/>
                <a:ea typeface="+mn-ea"/>
                <a:cs typeface="+mn-cs"/>
              </a:rPr>
              <a:t>1.2</a:t>
            </a:r>
          </a:p>
        </p:txBody>
      </p:sp>
      <p:sp>
        <p:nvSpPr>
          <p:cNvPr id="115" name="Rectangle: Rounded Corners 10">
            <a:extLst>
              <a:ext uri="{FF2B5EF4-FFF2-40B4-BE49-F238E27FC236}">
                <a16:creationId xmlns:a16="http://schemas.microsoft.com/office/drawing/2014/main" id="{2D42569B-69F1-3A32-0F86-7FCAE0549D4D}"/>
              </a:ext>
            </a:extLst>
          </p:cNvPr>
          <p:cNvSpPr/>
          <p:nvPr/>
        </p:nvSpPr>
        <p:spPr>
          <a:xfrm>
            <a:off x="11442450" y="5152225"/>
            <a:ext cx="640080" cy="22044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Open Sans"/>
                <a:ea typeface="+mn-ea"/>
                <a:cs typeface="+mn-cs"/>
              </a:rPr>
              <a:t>1.3</a:t>
            </a:r>
          </a:p>
        </p:txBody>
      </p:sp>
      <p:sp>
        <p:nvSpPr>
          <p:cNvPr id="116" name="Rectangle: Rounded Corners 10">
            <a:extLst>
              <a:ext uri="{FF2B5EF4-FFF2-40B4-BE49-F238E27FC236}">
                <a16:creationId xmlns:a16="http://schemas.microsoft.com/office/drawing/2014/main" id="{A232E273-6483-2196-A859-79B5000C3B34}"/>
              </a:ext>
            </a:extLst>
          </p:cNvPr>
          <p:cNvSpPr/>
          <p:nvPr/>
        </p:nvSpPr>
        <p:spPr>
          <a:xfrm>
            <a:off x="11434597" y="5533285"/>
            <a:ext cx="640080" cy="22044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Open Sans"/>
                <a:ea typeface="+mn-ea"/>
                <a:cs typeface="+mn-cs"/>
              </a:rPr>
              <a:t>4.3</a:t>
            </a:r>
          </a:p>
        </p:txBody>
      </p:sp>
      <p:pic>
        <p:nvPicPr>
          <p:cNvPr id="117" name="Picture 116" descr="A person wearing a turtleneck sweater&#10;&#10;Description automatically generated">
            <a:extLst>
              <a:ext uri="{FF2B5EF4-FFF2-40B4-BE49-F238E27FC236}">
                <a16:creationId xmlns:a16="http://schemas.microsoft.com/office/drawing/2014/main" id="{7E487C15-FDEC-FDF6-DF5C-FD2ECF267552}"/>
              </a:ext>
            </a:extLst>
          </p:cNvPr>
          <p:cNvPicPr>
            <a:picLocks noChangeAspect="1"/>
          </p:cNvPicPr>
          <p:nvPr/>
        </p:nvPicPr>
        <p:blipFill rotWithShape="1">
          <a:blip r:embed="rId8">
            <a:extLst>
              <a:ext uri="{28A0092B-C50C-407E-A947-70E740481C1C}">
                <a14:useLocalDpi xmlns:a14="http://schemas.microsoft.com/office/drawing/2010/main" val="0"/>
              </a:ext>
            </a:extLst>
          </a:blip>
          <a:srcRect l="19611" t="3048" r="34173" b="26700"/>
          <a:stretch/>
        </p:blipFill>
        <p:spPr>
          <a:xfrm>
            <a:off x="10838125" y="2353080"/>
            <a:ext cx="609946" cy="609946"/>
          </a:xfrm>
          <a:prstGeom prst="ellipse">
            <a:avLst/>
          </a:prstGeom>
        </p:spPr>
      </p:pic>
    </p:spTree>
    <p:extLst>
      <p:ext uri="{BB962C8B-B14F-4D97-AF65-F5344CB8AC3E}">
        <p14:creationId xmlns:p14="http://schemas.microsoft.com/office/powerpoint/2010/main" val="172353004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Mimecast 2020 - 16x9">
  <a:themeElements>
    <a:clrScheme name="Mimecast 2022 Corporate Template">
      <a:dk1>
        <a:srgbClr val="22205F"/>
      </a:dk1>
      <a:lt1>
        <a:srgbClr val="FFFFFF"/>
      </a:lt1>
      <a:dk2>
        <a:srgbClr val="010041"/>
      </a:dk2>
      <a:lt2>
        <a:srgbClr val="FFFFFF"/>
      </a:lt2>
      <a:accent1>
        <a:srgbClr val="22205F"/>
      </a:accent1>
      <a:accent2>
        <a:srgbClr val="78BE43"/>
      </a:accent2>
      <a:accent3>
        <a:srgbClr val="EE3441"/>
      </a:accent3>
      <a:accent4>
        <a:srgbClr val="FFC000"/>
      </a:accent4>
      <a:accent5>
        <a:srgbClr val="DCDDDC"/>
      </a:accent5>
      <a:accent6>
        <a:srgbClr val="669B41"/>
      </a:accent6>
      <a:hlink>
        <a:srgbClr val="EE3441"/>
      </a:hlink>
      <a:folHlink>
        <a:srgbClr val="EE344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Mimecast 2020 - 16x9">
  <a:themeElements>
    <a:clrScheme name="Mimecast 2022 Corporate Template">
      <a:dk1>
        <a:srgbClr val="22205F"/>
      </a:dk1>
      <a:lt1>
        <a:srgbClr val="FFFFFF"/>
      </a:lt1>
      <a:dk2>
        <a:srgbClr val="010041"/>
      </a:dk2>
      <a:lt2>
        <a:srgbClr val="FFFFFF"/>
      </a:lt2>
      <a:accent1>
        <a:srgbClr val="22205F"/>
      </a:accent1>
      <a:accent2>
        <a:srgbClr val="78BE43"/>
      </a:accent2>
      <a:accent3>
        <a:srgbClr val="EE3441"/>
      </a:accent3>
      <a:accent4>
        <a:srgbClr val="FFC000"/>
      </a:accent4>
      <a:accent5>
        <a:srgbClr val="DCDDDC"/>
      </a:accent5>
      <a:accent6>
        <a:srgbClr val="669B41"/>
      </a:accent6>
      <a:hlink>
        <a:srgbClr val="EE3441"/>
      </a:hlink>
      <a:folHlink>
        <a:srgbClr val="EE344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marL="285750" indent="-285750" algn="l">
          <a:lnSpc>
            <a:spcPct val="250000"/>
          </a:lnSpc>
          <a:buFont typeface="Arial" panose="020B0604020202020204" pitchFamily="34" charset="0"/>
          <a:buChar char="•"/>
          <a:defRPr sz="2400" dirty="0" smtClean="0">
            <a:solidFill>
              <a:schemeClr val="bg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Open Sans"/>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Open Sans"/>
        <a:font script="Hebr" typeface="Open Sans"/>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Open Sans"/>
        <a:font script="Uigh" typeface="Microsoft Uighur"/>
        <a:font script="Geor" typeface="Sylfaen"/>
        <a:font script="Armn" typeface="Open Sans"/>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Open Sans"/>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Open Sans"/>
        <a:font script="Hebr" typeface="Open Sans"/>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Open Sans"/>
        <a:font script="Uigh" typeface="Microsoft Uighur"/>
        <a:font script="Geor" typeface="Sylfaen"/>
        <a:font script="Armn" typeface="Open Sans"/>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4a055d0-5824-4015-9b29-3269f0e6f716" xsi:nil="true"/>
    <lcf76f155ced4ddcb4097134ff3c332f xmlns="5f8d455a-823d-4dbb-85b6-8e18bc9ab860">
      <Terms xmlns="http://schemas.microsoft.com/office/infopath/2007/PartnerControls"/>
    </lcf76f155ced4ddcb4097134ff3c332f>
    <SharedWithUsers xmlns="e4a055d0-5824-4015-9b29-3269f0e6f716">
      <UserInfo>
        <DisplayName>Amy Holden</DisplayName>
        <AccountId>1214</AccountId>
        <AccountType/>
      </UserInfo>
      <UserInfo>
        <DisplayName>Daniel McDermott</DisplayName>
        <AccountId>2829</AccountId>
        <AccountType/>
      </UserInfo>
      <UserInfo>
        <DisplayName>Brittany Shipton</DisplayName>
        <AccountId>6944</AccountId>
        <AccountType/>
      </UserInfo>
      <UserInfo>
        <DisplayName>Kira Bomberg</DisplayName>
        <AccountId>177</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1B8C2740D9D7646BF0C7A91F7047195" ma:contentTypeVersion="17" ma:contentTypeDescription="Create a new document." ma:contentTypeScope="" ma:versionID="1ca2f8b76c702497c409afb220a44717">
  <xsd:schema xmlns:xsd="http://www.w3.org/2001/XMLSchema" xmlns:xs="http://www.w3.org/2001/XMLSchema" xmlns:p="http://schemas.microsoft.com/office/2006/metadata/properties" xmlns:ns2="a55b0f2e-2388-4c44-8677-c9cfc368042c" xmlns:ns3="84e4cf6e-f548-4c48-9f96-84d298b8bb3c" xmlns:ns4="53841f68-f021-4200-89fa-1b80e07c7510" targetNamespace="http://schemas.microsoft.com/office/2006/metadata/properties" ma:root="true" ma:fieldsID="1ec2ac6ad5bf7b1895bb908ce0b0046e" ns2:_="" ns3:_="" ns4:_="">
    <xsd:import namespace="a55b0f2e-2388-4c44-8677-c9cfc368042c"/>
    <xsd:import namespace="84e4cf6e-f548-4c48-9f96-84d298b8bb3c"/>
    <xsd:import namespace="53841f68-f021-4200-89fa-1b80e07c7510"/>
    <xsd:element name="properties">
      <xsd:complexType>
        <xsd:sequence>
          <xsd:element name="documentManagement">
            <xsd:complexType>
              <xsd:all>
                <xsd:element ref="ns2:TaxKeywordTaxHTField" minOccurs="0"/>
                <xsd:element ref="ns2:TaxCatchAll" minOccurs="0"/>
                <xsd:element ref="ns2:TaxCatchAllLabel" minOccurs="0"/>
                <xsd:element ref="ns3:MediaServiceMetadata" minOccurs="0"/>
                <xsd:element ref="ns3:MediaServiceFastMetadata" minOccurs="0"/>
                <xsd:element ref="ns3:MediaServiceAutoTags" minOccurs="0"/>
                <xsd:element ref="ns3:MediaServiceDateTaken" minOccurs="0"/>
                <xsd:element ref="ns3:MediaServiceOCR" minOccurs="0"/>
                <xsd:element ref="ns3:MediaServiceLocation" minOccurs="0"/>
                <xsd:element ref="ns4:SharedWithUsers" minOccurs="0"/>
                <xsd:element ref="ns4:SharedWithDetails" minOccurs="0"/>
                <xsd:element ref="ns3:MediaServiceEventHashCode" minOccurs="0"/>
                <xsd:element ref="ns3:MediaServiceGenerationTime" minOccurs="0"/>
                <xsd:element ref="ns3:MediaServiceAutoKeyPoints" minOccurs="0"/>
                <xsd:element ref="ns3:MediaServiceKeyPoints" minOccurs="0"/>
                <xsd:element ref="ns3:MediaLengthInSeconds" minOccurs="0"/>
                <xsd:element ref="ns3:lcf76f155ced4ddcb4097134ff3c332f"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55b0f2e-2388-4c44-8677-c9cfc368042c" elementFormDefault="qualified">
    <xsd:import namespace="http://schemas.microsoft.com/office/2006/documentManagement/types"/>
    <xsd:import namespace="http://schemas.microsoft.com/office/infopath/2007/PartnerControls"/>
    <xsd:element name="TaxKeywordTaxHTField" ma:index="8" nillable="true" ma:taxonomy="true" ma:internalName="TaxKeywordTaxHTField" ma:taxonomyFieldName="TaxKeyword" ma:displayName="Enterprise Keywords" ma:fieldId="{23f27201-bee3-471e-b2e7-b64fd8b7ca38}" ma:taxonomyMulti="true" ma:sspId="fede0386-a542-4b58-bdfa-e9245000615b" ma:termSetId="00000000-0000-0000-0000-000000000000" ma:anchorId="00000000-0000-0000-0000-000000000000" ma:open="true" ma:isKeyword="true">
      <xsd:complexType>
        <xsd:sequence>
          <xsd:element ref="pc:Terms" minOccurs="0" maxOccurs="1"/>
        </xsd:sequence>
      </xsd:complexType>
    </xsd:element>
    <xsd:element name="TaxCatchAll" ma:index="9" nillable="true" ma:displayName="Taxonomy Catch All Column" ma:hidden="true" ma:list="{ca2e9e81-67dd-46a3-b33d-e150d81bd5e9}" ma:internalName="TaxCatchAll" ma:showField="CatchAllData" ma:web="53841f68-f021-4200-89fa-1b80e07c7510">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ca2e9e81-67dd-46a3-b33d-e150d81bd5e9}" ma:internalName="TaxCatchAllLabel" ma:readOnly="true" ma:showField="CatchAllDataLabel" ma:web="53841f68-f021-4200-89fa-1b80e07c751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4e4cf6e-f548-4c48-9f96-84d298b8bb3c" elementFormDefault="qualified">
    <xsd:import namespace="http://schemas.microsoft.com/office/2006/documentManagement/types"/>
    <xsd:import namespace="http://schemas.microsoft.com/office/infopath/2007/PartnerControls"/>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Location" ma:index="17" nillable="true" ma:displayName="MediaServiceLocation" ma:internalName="MediaServiceLocation"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AutoKeyPoints" ma:index="22" nillable="true" ma:displayName="MediaServiceAutoKeyPoints" ma:hidden="true" ma:internalName="MediaServiceAutoKeyPoints" ma:readOnly="true">
      <xsd:simpleType>
        <xsd:restriction base="dms:Note"/>
      </xsd:simpleType>
    </xsd:element>
    <xsd:element name="MediaServiceKeyPoints" ma:index="23" nillable="true" ma:displayName="KeyPoints" ma:internalName="MediaServiceKeyPoints" ma:readOnly="true">
      <xsd:simpleType>
        <xsd:restriction base="dms:Note">
          <xsd:maxLength value="255"/>
        </xsd:restriction>
      </xsd:simpleType>
    </xsd:element>
    <xsd:element name="MediaLengthInSeconds" ma:index="24" nillable="true" ma:displayName="Length (seconds)" ma:internalName="MediaLengthInSeconds" ma:readOnly="true">
      <xsd:simpleType>
        <xsd:restriction base="dms:Unknow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fede0386-a542-4b58-bdfa-e9245000615b" ma:termSetId="09814cd3-568e-fe90-9814-8d621ff8fb84" ma:anchorId="fba54fb3-c3e1-fe81-a776-ca4b69148c4d" ma:open="true" ma:isKeyword="false">
      <xsd:complexType>
        <xsd:sequence>
          <xsd:element ref="pc:Terms" minOccurs="0" maxOccurs="1"/>
        </xsd:sequence>
      </xsd:complex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ObjectDetectorVersions" ma:index="28"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3841f68-f021-4200-89fa-1b80e07c751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ct:contentTypeSchema xmlns:ct="http://schemas.microsoft.com/office/2006/metadata/contentType" xmlns:ma="http://schemas.microsoft.com/office/2006/metadata/properties/metaAttributes" ct:_="" ma:_="" ma:contentTypeName="Document" ma:contentTypeID="0x0101002027041C193A35448B2C51DC6CCA5FC4" ma:contentTypeVersion="15" ma:contentTypeDescription="Een nieuw document maken." ma:contentTypeScope="" ma:versionID="f5b3fa66f44cda2a6808c2ea99a0eec2">
  <xsd:schema xmlns:xsd="http://www.w3.org/2001/XMLSchema" xmlns:xs="http://www.w3.org/2001/XMLSchema" xmlns:p="http://schemas.microsoft.com/office/2006/metadata/properties" xmlns:ns2="5f8d455a-823d-4dbb-85b6-8e18bc9ab860" xmlns:ns3="e4a055d0-5824-4015-9b29-3269f0e6f716" targetNamespace="http://schemas.microsoft.com/office/2006/metadata/properties" ma:root="true" ma:fieldsID="a009094990420989ea1a1b42bbbc49ec" ns2:_="" ns3:_="">
    <xsd:import namespace="5f8d455a-823d-4dbb-85b6-8e18bc9ab860"/>
    <xsd:import namespace="e4a055d0-5824-4015-9b29-3269f0e6f71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f8d455a-823d-4dbb-85b6-8e18bc9ab86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Afbeeldingtags" ma:readOnly="false" ma:fieldId="{5cf76f15-5ced-4ddc-b409-7134ff3c332f}" ma:taxonomyMulti="true" ma:sspId="4d245528-7f97-44d1-b7e3-0d1c95019d3e"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dexed="true" ma:internalName="MediaServiceLocation"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4a055d0-5824-4015-9b29-3269f0e6f71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d82d60b-49d9-4cc9-b595-bbc2eb97fb42}" ma:internalName="TaxCatchAll" ma:showField="CatchAllData" ma:web="e4a055d0-5824-4015-9b29-3269f0e6f716">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2310921-DEBC-4540-B495-6E715499138C}">
  <ds:schemaRefs>
    <ds:schemaRef ds:uri="53841f68-f021-4200-89fa-1b80e07c7510"/>
    <ds:schemaRef ds:uri="84e4cf6e-f548-4c48-9f96-84d298b8bb3c"/>
    <ds:schemaRef ds:uri="a55b0f2e-2388-4c44-8677-c9cfc368042c"/>
    <ds:schemaRef ds:uri="http://schemas.microsoft.com/office/2006/metadata/properties"/>
    <ds:schemaRef ds:uri="http://schemas.microsoft.com/office/infopath/2007/PartnerControls"/>
    <ds:schemaRef ds:uri="http://www.w3.org/2000/xmlns/"/>
    <ds:schemaRef ds:uri="http://www.w3.org/2001/XMLSchema-instance"/>
  </ds:schemaRefs>
</ds:datastoreItem>
</file>

<file path=customXml/itemProps2.xml><?xml version="1.0" encoding="utf-8"?>
<ds:datastoreItem xmlns:ds="http://schemas.openxmlformats.org/officeDocument/2006/customXml" ds:itemID="{59CA51AF-4C0A-4D65-81DD-B802EB87ECF3}">
  <ds:schemaRefs>
    <ds:schemaRef ds:uri="53841f68-f021-4200-89fa-1b80e07c7510"/>
    <ds:schemaRef ds:uri="84e4cf6e-f548-4c48-9f96-84d298b8bb3c"/>
    <ds:schemaRef ds:uri="a55b0f2e-2388-4c44-8677-c9cfc368042c"/>
    <ds:schemaRef ds:uri="http://schemas.microsoft.com/office/2006/metadata/contentType"/>
    <ds:schemaRef ds:uri="http://schemas.microsoft.com/office/2006/metadata/properties/metaAttributes"/>
    <ds:schemaRef ds:uri="http://www.w3.org/2000/xmlns/"/>
    <ds:schemaRef ds:uri="http://www.w3.org/2001/XMLSchema"/>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650881D-FB4B-405F-B0E2-D7BBCAF478B9}"/>
</file>

<file path=customXml/itemProps4.xml><?xml version="1.0" encoding="utf-8"?>
<ds:datastoreItem xmlns:ds="http://schemas.openxmlformats.org/officeDocument/2006/customXml" ds:itemID="{C5937DFA-A9B5-4A03-8DC7-09789B65070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486</TotalTime>
  <Words>801</Words>
  <Application>Microsoft Office PowerPoint</Application>
  <PresentationFormat>Custom</PresentationFormat>
  <Paragraphs>145</Paragraphs>
  <Slides>14</Slides>
  <Notes>11</Notes>
  <HiddenSlides>0</HiddenSlides>
  <MMClips>0</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1</vt:i4>
      </vt:variant>
      <vt:variant>
        <vt:lpstr>Slide Titles</vt:lpstr>
      </vt:variant>
      <vt:variant>
        <vt:i4>14</vt:i4>
      </vt:variant>
    </vt:vector>
  </HeadingPairs>
  <TitlesOfParts>
    <vt:vector size="26" baseType="lpstr">
      <vt:lpstr>Arial</vt:lpstr>
      <vt:lpstr>Calibri</vt:lpstr>
      <vt:lpstr>Neo Sans W1G</vt:lpstr>
      <vt:lpstr>Open Sans</vt:lpstr>
      <vt:lpstr>Roboto</vt:lpstr>
      <vt:lpstr>Roboto Medium</vt:lpstr>
      <vt:lpstr>Sorts Mill Goudy</vt:lpstr>
      <vt:lpstr>Verdana</vt:lpstr>
      <vt:lpstr>Wingdings</vt:lpstr>
      <vt:lpstr>Mimecast 2020 - 16x9</vt:lpstr>
      <vt:lpstr>1_Mimecast 2020 - 16x9</vt:lpstr>
      <vt:lpstr>think-cell Slide</vt:lpstr>
      <vt:lpstr>PowerPoint Presentation</vt:lpstr>
      <vt:lpstr>PowerPoint Presentation</vt:lpstr>
      <vt:lpstr>PowerPoint Presentation</vt:lpstr>
      <vt:lpstr>RESPONSE TEAMS  ARE LEFT OVERWORKED</vt:lpstr>
      <vt:lpstr>TWO TOOLS  IN AN ORGANISATIONS TOOL BELTS</vt:lpstr>
      <vt:lpstr>PowerPoint Presentation</vt:lpstr>
      <vt:lpstr>PowerPoint Presentation</vt:lpstr>
      <vt:lpstr>PowerPoint Presentation</vt:lpstr>
      <vt:lpstr>PowerPoint Presentation</vt:lpstr>
      <vt:lpstr>PowerPoint Presentation</vt:lpstr>
      <vt:lpstr>We measure individual risk for adaptive protection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Adam Taylor</dc:creator>
  <cp:lastModifiedBy>Scott Jenner</cp:lastModifiedBy>
  <cp:revision>49</cp:revision>
  <dcterms:created xsi:type="dcterms:W3CDTF">2020-02-11T16:36:07Z</dcterms:created>
  <dcterms:modified xsi:type="dcterms:W3CDTF">2024-06-17T12:37:41Z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0x010100E1B8C2740D9D7646BF0C7A91F7047195</vt:lpwstr>
  </property>
  <property fmtid="{D5CDD505-2E9C-101B-9397-08002B2CF9AE}" pid="3" name="MediaServiceImageTags">
    <vt:lpwstr/>
  </property>
  <property fmtid="{D5CDD505-2E9C-101B-9397-08002B2CF9AE}" pid="4" name="NXPowerLiteLastOptimized">
    <vt:lpwstr>11682070</vt:lpwstr>
  </property>
  <property fmtid="{D5CDD505-2E9C-101B-9397-08002B2CF9AE}" pid="5" name="NXPowerLiteSettings">
    <vt:lpwstr>F7000400038000</vt:lpwstr>
  </property>
  <property fmtid="{D5CDD505-2E9C-101B-9397-08002B2CF9AE}" pid="6" name="NXPowerLiteVersion">
    <vt:lpwstr>S10.0.0</vt:lpwstr>
  </property>
  <property fmtid="{D5CDD505-2E9C-101B-9397-08002B2CF9AE}" pid="7" name="TaxKeyword">
    <vt:lpwstr/>
  </property>
</Properties>
</file>